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
  </p:notesMasterIdLst>
  <p:handoutMasterIdLst>
    <p:handoutMasterId r:id="rId42"/>
  </p:handoutMasterIdLst>
  <p:sldIdLst>
    <p:sldId id="376" r:id="rId3"/>
    <p:sldId id="331" r:id="rId4"/>
    <p:sldId id="424" r:id="rId5"/>
    <p:sldId id="379" r:id="rId6"/>
    <p:sldId id="298" r:id="rId7"/>
    <p:sldId id="426" r:id="rId8"/>
    <p:sldId id="428" r:id="rId9"/>
    <p:sldId id="430" r:id="rId11"/>
    <p:sldId id="432" r:id="rId12"/>
    <p:sldId id="433" r:id="rId13"/>
    <p:sldId id="434" r:id="rId14"/>
    <p:sldId id="435" r:id="rId15"/>
    <p:sldId id="439" r:id="rId16"/>
    <p:sldId id="440" r:id="rId17"/>
    <p:sldId id="277" r:id="rId18"/>
    <p:sldId id="284" r:id="rId19"/>
    <p:sldId id="269" r:id="rId20"/>
    <p:sldId id="473" r:id="rId21"/>
    <p:sldId id="474" r:id="rId22"/>
    <p:sldId id="475" r:id="rId23"/>
    <p:sldId id="476" r:id="rId24"/>
    <p:sldId id="477" r:id="rId25"/>
    <p:sldId id="478" r:id="rId26"/>
    <p:sldId id="479" r:id="rId27"/>
    <p:sldId id="480" r:id="rId28"/>
    <p:sldId id="481" r:id="rId29"/>
    <p:sldId id="482" r:id="rId30"/>
    <p:sldId id="483" r:id="rId31"/>
    <p:sldId id="484" r:id="rId32"/>
    <p:sldId id="485" r:id="rId33"/>
    <p:sldId id="486" r:id="rId34"/>
    <p:sldId id="487" r:id="rId35"/>
    <p:sldId id="294" r:id="rId36"/>
    <p:sldId id="504" r:id="rId37"/>
    <p:sldId id="505" r:id="rId38"/>
    <p:sldId id="506" r:id="rId39"/>
    <p:sldId id="288"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8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customXml" Target="../customXml/item3.xml"/><Relationship Id="rId48" Type="http://schemas.openxmlformats.org/officeDocument/2006/relationships/customXml" Target="../customXml/item2.xml"/><Relationship Id="rId47" Type="http://schemas.openxmlformats.org/officeDocument/2006/relationships/customXml" Target="../customXml/item1.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1"/>
      <dgm:spPr/>
      <dgm:t>
        <a:bodyPr vert="horz" wrap="square"/>
        <a:p>
          <a:pPr>
            <a:lnSpc>
              <a:spcPct val="100000"/>
            </a:lnSpc>
            <a:spcBef>
              <a:spcPct val="0"/>
            </a:spcBef>
            <a:spcAft>
              <a:spcPct val="35000"/>
            </a:spcAft>
          </a:pPr>
          <a:r>
            <a:rPr lang="en-US" sz="1200"/>
            <a:t>Get Data from SpaceX and decode the response with .JSON normalize function</a:t>
          </a:r>
          <a:r>
            <a:rPr lang="en-US" sz="1200"/>
            <a:t/>
          </a:r>
          <a:endParaRPr lang="en-US" sz="1200"/>
        </a:p>
      </dgm:t>
    </dgm:pt>
    <dgm:pt modelId="{13CAF90C-F0BD-4AA8-865A-29114C600F56}" cxnId="{99BA15E7-053F-4A9D-B080-6DD6BC9A9394}" type="parTrans">
      <dgm:prSet/>
      <dgm:spPr/>
      <dgm:t>
        <a:bodyPr/>
        <a:p>
          <a:endParaRPr lang="en-US"/>
        </a:p>
      </dgm:t>
    </dgm:pt>
    <dgm:pt modelId="{CDA81B52-901B-4697-92CC-1693EA8B6029}" cxnId="{99BA15E7-053F-4A9D-B080-6DD6BC9A9394}" type="sibTrans">
      <dgm:prSet phldr="0" custT="0"/>
      <dgm:spPr/>
      <dgm:t>
        <a:bodyPr vert="horz" wrap="square"/>
        <a:p>
          <a:pPr>
            <a:lnSpc>
              <a:spcPct val="100000"/>
            </a:lnSpc>
            <a:spcBef>
              <a:spcPct val="0"/>
            </a:spcBef>
            <a:spcAft>
              <a:spcPct val="35000"/>
            </a:spcAft>
          </a:pPr>
          <a:r>
            <a:rPr lang="en-US"/>
            <a:t/>
          </a:r>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Apply functions to format the data into a dictionary</a:t>
          </a:r>
          <a:endParaRPr lang="en-US"/>
        </a:p>
      </dgm:t>
    </dgm:pt>
    <dgm:pt modelId="{84960065-B67E-4622-B079-A9925199A635}" cxnId="{649D6172-58DD-4FC0-9D7D-B2B9A0A906E6}" type="parTrans">
      <dgm:prSet/>
      <dgm:spPr/>
      <dgm:t>
        <a:bodyPr/>
        <a:p>
          <a:endParaRPr lang="en-US"/>
        </a:p>
      </dgm:t>
    </dgm:pt>
    <dgm:pt modelId="{193BEE6C-30AD-4465-B537-8CBEA52B76A4}" cxnId="{649D6172-58DD-4FC0-9D7D-B2B9A0A906E6}" type="sibTrans">
      <dgm:prSet phldr="0" custT="0"/>
      <dgm:spPr/>
      <dgm:t>
        <a:bodyPr vert="horz" wrap="square"/>
        <a:p>
          <a:pPr>
            <a:lnSpc>
              <a:spcPct val="100000"/>
            </a:lnSpc>
            <a:spcBef>
              <a:spcPct val="0"/>
            </a:spcBef>
            <a:spcAft>
              <a:spcPct val="35000"/>
            </a:spcAft>
          </a:pPr>
          <a:r>
            <a:rPr lang="en-US"/>
            <a:t/>
          </a:r>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t>Filter not needed data for precision</a:t>
          </a:r>
          <a:r>
            <a:rPr lang="en-US"/>
            <a:t/>
          </a:r>
          <a:endParaRPr lang="en-US"/>
        </a:p>
      </dgm:t>
    </dgm:pt>
    <dgm:pt modelId="{1E708E8C-CF85-41BA-8E14-E5D522EA2B00}" cxnId="{66C0BA3A-66B7-4199-8299-26033B7B7016}" type="parTrans">
      <dgm:prSet/>
      <dgm:spPr/>
      <dgm:t>
        <a:bodyPr/>
        <a:p>
          <a:endParaRPr lang="en-US"/>
        </a:p>
      </dgm:t>
    </dgm:pt>
    <dgm:pt modelId="{7D2EEFEB-DB5E-4D58-9201-5B73791D214B}" cxnId="{66C0BA3A-66B7-4199-8299-26033B7B7016}" type="sibTrans">
      <dgm:prSet phldr="0" custT="0"/>
      <dgm:spPr/>
      <dgm:t>
        <a:bodyPr vert="horz" wrap="square"/>
        <a:p>
          <a:pPr>
            <a:lnSpc>
              <a:spcPct val="100000"/>
            </a:lnSpc>
            <a:spcBef>
              <a:spcPct val="0"/>
            </a:spcBef>
            <a:spcAft>
              <a:spcPct val="35000"/>
            </a:spcAft>
          </a:pPr>
          <a:r>
            <a:rPr lang="en-US"/>
            <a:t/>
          </a:r>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Replace NaN Null or Missing Values with .mean()</a:t>
          </a:r>
          <a:r>
            <a:rPr lang="en-US"/>
            <a:t/>
          </a:r>
          <a:endParaRPr lang="en-US"/>
        </a:p>
      </dgm:t>
    </dgm:pt>
    <dgm:pt modelId="{8CA9F619-BA0C-4427-88CD-F6CDBA629A4C}" cxnId="{EA2890D9-0E60-483F-A6B6-FB17BE2D9AE6}" type="parTrans">
      <dgm:prSet/>
      <dgm:spPr/>
      <dgm:t>
        <a:bodyPr/>
        <a:p>
          <a:endParaRPr lang="en-US"/>
        </a:p>
      </dgm:t>
    </dgm:pt>
    <dgm:pt modelId="{EAB22CA7-47D5-481C-A03F-0AEB03291579}" cxnId="{EA2890D9-0E60-483F-A6B6-FB17BE2D9AE6}" type="sibTrans">
      <dgm:prSet phldr="0" custT="0"/>
      <dgm:spPr/>
      <dgm:t>
        <a:bodyPr vert="horz" wrap="square"/>
        <a:p>
          <a:pPr>
            <a:lnSpc>
              <a:spcPct val="100000"/>
            </a:lnSpc>
            <a:spcBef>
              <a:spcPct val="0"/>
            </a:spcBef>
            <a:spcAft>
              <a:spcPct val="35000"/>
            </a:spcAft>
          </a:pPr>
          <a:r>
            <a:rPr lang="en-US"/>
            <a:t/>
          </a:r>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t>Check for Accuracy and export to CSV file</a:t>
          </a:r>
          <a:r>
            <a:rPr lang="en-US"/>
            <a:t/>
          </a:r>
          <a:endParaRPr lang="en-US"/>
        </a:p>
      </dgm:t>
    </dgm:pt>
    <dgm:pt modelId="{2C78B887-280E-4F64-A96D-497C86D30960}" cxnId="{6478539C-B68A-4664-A272-9261F619CD7F}" type="parTrans">
      <dgm:prSet/>
      <dgm:spPr/>
      <dgm:t>
        <a:bodyPr/>
        <a:p>
          <a:endParaRPr lang="en-US"/>
        </a:p>
      </dgm:t>
    </dgm:pt>
    <dgm:pt modelId="{955A6D25-2D0C-46C0-A2AD-6FC6BD1D586B}" cxnId="{6478539C-B68A-4664-A272-9261F619CD7F}" type="sibTrans">
      <dgm:prSet/>
      <dgm:spPr/>
      <dgm:t>
        <a:bodyPr/>
        <a:p>
          <a:endParaRPr lang="en-US"/>
        </a:p>
      </dgm:t>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5">
        <dgm:presLayoutVars>
          <dgm:bulletEnabled val="1"/>
        </dgm:presLayoutVars>
      </dgm:prSet>
      <dgm:spPr/>
    </dgm:pt>
    <dgm:pt modelId="{5BC51AB9-B6D9-4268-B253-795760B8824A}" type="pres">
      <dgm:prSet presAssocID="{CDA81B52-901B-4697-92CC-1693EA8B6029}" presName="sibTrans" presStyleLbl="sibTrans2D1" presStyleIdx="0" presStyleCnt="4"/>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5">
        <dgm:presLayoutVars>
          <dgm:bulletEnabled val="1"/>
        </dgm:presLayoutVars>
      </dgm:prSet>
      <dgm:spPr/>
    </dgm:pt>
    <dgm:pt modelId="{7A047547-076D-47A6-9040-35EE3F8A7BC4}" type="pres">
      <dgm:prSet presAssocID="{193BEE6C-30AD-4465-B537-8CBEA52B76A4}" presName="sibTrans" presStyleLbl="sibTrans2D1" presStyleIdx="1" presStyleCnt="4"/>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5">
        <dgm:presLayoutVars>
          <dgm:bulletEnabled val="1"/>
        </dgm:presLayoutVars>
      </dgm:prSet>
      <dgm:spPr/>
    </dgm:pt>
    <dgm:pt modelId="{84706952-1D53-4E08-B3BF-0B4E461B4373}" type="pres">
      <dgm:prSet presAssocID="{7D2EEFEB-DB5E-4D58-9201-5B73791D214B}" presName="sibTrans" presStyleLbl="sibTrans2D1" presStyleIdx="2" presStyleCnt="4"/>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5">
        <dgm:presLayoutVars>
          <dgm:bulletEnabled val="1"/>
        </dgm:presLayoutVars>
      </dgm:prSet>
      <dgm:spPr/>
    </dgm:pt>
    <dgm:pt modelId="{89C7543E-F329-4A11-98FA-23BD32C24BFC}" type="pres">
      <dgm:prSet presAssocID="{EAB22CA7-47D5-481C-A03F-0AEB03291579}" presName="sibTrans" presStyleLbl="sibTrans2D1" presStyleIdx="3" presStyleCnt="4"/>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5">
        <dgm:presLayoutVars>
          <dgm:bulletEnabled val="1"/>
        </dgm:presLayoutVars>
      </dgm:prSet>
      <dgm:spPr/>
    </dgm:pt>
  </dgm:ptLst>
  <dgm:cxnLst>
    <dgm:cxn modelId="{99BA15E7-053F-4A9D-B080-6DD6BC9A9394}" srcId="{91B7D373-6B34-4A6E-9D95-DDAA8A929D39}" destId="{43139C5B-62FB-4091-8D24-8924780DF65F}" srcOrd="0" destOrd="0" parTransId="{13CAF90C-F0BD-4AA8-865A-29114C600F56}" sibTransId="{CDA81B52-901B-4697-92CC-1693EA8B6029}"/>
    <dgm:cxn modelId="{649D6172-58DD-4FC0-9D7D-B2B9A0A906E6}" srcId="{91B7D373-6B34-4A6E-9D95-DDAA8A929D39}" destId="{64F85C76-A20B-4287-9F02-A486108F2D03}" srcOrd="1" destOrd="0" parTransId="{84960065-B67E-4622-B079-A9925199A635}" sibTransId="{193BEE6C-30AD-4465-B537-8CBEA52B76A4}"/>
    <dgm:cxn modelId="{66C0BA3A-66B7-4199-8299-26033B7B7016}" srcId="{91B7D373-6B34-4A6E-9D95-DDAA8A929D39}" destId="{57A9EF5F-46F0-494C-99A6-2862D84442F1}" srcOrd="2" destOrd="0" parTransId="{1E708E8C-CF85-41BA-8E14-E5D522EA2B00}" sibTransId="{7D2EEFEB-DB5E-4D58-9201-5B73791D214B}"/>
    <dgm:cxn modelId="{EA2890D9-0E60-483F-A6B6-FB17BE2D9AE6}" srcId="{91B7D373-6B34-4A6E-9D95-DDAA8A929D39}" destId="{10419387-0F11-4F64-8962-014A0019403A}" srcOrd="3" destOrd="0" parTransId="{8CA9F619-BA0C-4427-88CD-F6CDBA629A4C}" sibTransId="{EAB22CA7-47D5-481C-A03F-0AEB03291579}"/>
    <dgm:cxn modelId="{6478539C-B68A-4664-A272-9261F619CD7F}" srcId="{91B7D373-6B34-4A6E-9D95-DDAA8A929D39}" destId="{BB483CE2-D9EF-477B-94D5-0C77D2293F39}" srcOrd="4" destOrd="0" parTransId="{2C78B887-280E-4F64-A96D-497C86D30960}" sibTransId="{955A6D25-2D0C-46C0-A2AD-6FC6BD1D586B}"/>
    <dgm:cxn modelId="{14B2E0E6-B29E-41DE-9C94-7FB4494C4933}" type="presOf" srcId="{91B7D373-6B34-4A6E-9D95-DDAA8A929D39}" destId="{0E0E8C52-A67D-4A81-8633-6D2E65B1F2D7}" srcOrd="0" destOrd="0" presId="urn:microsoft.com/office/officeart/2005/8/layout/process5"/>
    <dgm:cxn modelId="{30D41770-7E89-446F-B9B3-254BF1881422}" type="presParOf" srcId="{0E0E8C52-A67D-4A81-8633-6D2E65B1F2D7}" destId="{4E38F88D-17EC-452A-AE1D-00A9B389DB57}" srcOrd="0" destOrd="0" presId="urn:microsoft.com/office/officeart/2005/8/layout/process5"/>
    <dgm:cxn modelId="{361C5E62-9204-4241-B866-F7AFBB86F077}" type="presOf" srcId="{43139C5B-62FB-4091-8D24-8924780DF65F}" destId="{4E38F88D-17EC-452A-AE1D-00A9B389DB57}" srcOrd="0" destOrd="0" presId="urn:microsoft.com/office/officeart/2005/8/layout/process5"/>
    <dgm:cxn modelId="{4EE225E7-8556-44BA-8945-51B97A4C3DC7}" type="presParOf" srcId="{0E0E8C52-A67D-4A81-8633-6D2E65B1F2D7}" destId="{5BC51AB9-B6D9-4268-B253-795760B8824A}" srcOrd="1" destOrd="0" presId="urn:microsoft.com/office/officeart/2005/8/layout/process5"/>
    <dgm:cxn modelId="{32CE9AB0-C79B-4DBC-8084-8A71FA166C08}" type="presOf" srcId="{CDA81B52-901B-4697-92CC-1693EA8B6029}" destId="{5BC51AB9-B6D9-4268-B253-795760B8824A}" srcOrd="0" destOrd="0" presId="urn:microsoft.com/office/officeart/2005/8/layout/process5"/>
    <dgm:cxn modelId="{EABE6186-C24F-4188-96EF-0D360108BBA3}" type="presParOf" srcId="{5BC51AB9-B6D9-4268-B253-795760B8824A}" destId="{69B4A2BD-6146-496A-A65D-190E125D4EC8}" srcOrd="0" destOrd="1" presId="urn:microsoft.com/office/officeart/2005/8/layout/process5"/>
    <dgm:cxn modelId="{A488DE23-3D4D-49FB-BD12-13D1965614D7}" type="presOf" srcId="{CDA81B52-901B-4697-92CC-1693EA8B6029}" destId="{69B4A2BD-6146-496A-A65D-190E125D4EC8}" srcOrd="1" destOrd="0" presId="urn:microsoft.com/office/officeart/2005/8/layout/process5"/>
    <dgm:cxn modelId="{CBB08356-D47D-401A-BF4F-37DC5A18957E}" type="presParOf" srcId="{0E0E8C52-A67D-4A81-8633-6D2E65B1F2D7}" destId="{712BAE3A-E4FE-41EA-8334-63B0CBF0A033}" srcOrd="2" destOrd="0" presId="urn:microsoft.com/office/officeart/2005/8/layout/process5"/>
    <dgm:cxn modelId="{8CAFD630-B2C5-4FA9-BB55-CAD3CE6B1236}" type="presOf" srcId="{64F85C76-A20B-4287-9F02-A486108F2D03}" destId="{712BAE3A-E4FE-41EA-8334-63B0CBF0A033}" srcOrd="0" destOrd="0" presId="urn:microsoft.com/office/officeart/2005/8/layout/process5"/>
    <dgm:cxn modelId="{AE3778E3-CED3-420D-A94E-55B09C6D0FB3}" type="presParOf" srcId="{0E0E8C52-A67D-4A81-8633-6D2E65B1F2D7}" destId="{7A047547-076D-47A6-9040-35EE3F8A7BC4}" srcOrd="3" destOrd="0" presId="urn:microsoft.com/office/officeart/2005/8/layout/process5"/>
    <dgm:cxn modelId="{D7DDC78A-2DEA-4448-AE17-D650FB60874A}" type="presOf" srcId="{193BEE6C-30AD-4465-B537-8CBEA52B76A4}" destId="{7A047547-076D-47A6-9040-35EE3F8A7BC4}" srcOrd="0" destOrd="0" presId="urn:microsoft.com/office/officeart/2005/8/layout/process5"/>
    <dgm:cxn modelId="{04296C5E-C5BC-43BC-8FF4-4EA18C9613E0}" type="presParOf" srcId="{7A047547-076D-47A6-9040-35EE3F8A7BC4}" destId="{729CA08D-C107-4CE8-8AB3-385541727DA2}" srcOrd="0" destOrd="3" presId="urn:microsoft.com/office/officeart/2005/8/layout/process5"/>
    <dgm:cxn modelId="{49791789-40E3-4EFD-BCB3-353F93453E2D}" type="presOf" srcId="{193BEE6C-30AD-4465-B537-8CBEA52B76A4}" destId="{729CA08D-C107-4CE8-8AB3-385541727DA2}" srcOrd="1" destOrd="0" presId="urn:microsoft.com/office/officeart/2005/8/layout/process5"/>
    <dgm:cxn modelId="{2F8020D6-AE2D-4E6F-B026-8808A49DECD6}" type="presParOf" srcId="{0E0E8C52-A67D-4A81-8633-6D2E65B1F2D7}" destId="{55F26D06-1393-416B-92F3-B1FF848709D7}" srcOrd="4" destOrd="0" presId="urn:microsoft.com/office/officeart/2005/8/layout/process5"/>
    <dgm:cxn modelId="{5BC65C1B-DA78-4A9F-8332-6D35AACFD16F}" type="presOf" srcId="{57A9EF5F-46F0-494C-99A6-2862D84442F1}" destId="{55F26D06-1393-416B-92F3-B1FF848709D7}" srcOrd="0" destOrd="0" presId="urn:microsoft.com/office/officeart/2005/8/layout/process5"/>
    <dgm:cxn modelId="{F9173F6B-6918-4EB7-BDBF-ACB95A76623A}" type="presParOf" srcId="{0E0E8C52-A67D-4A81-8633-6D2E65B1F2D7}" destId="{84706952-1D53-4E08-B3BF-0B4E461B4373}" srcOrd="5" destOrd="0" presId="urn:microsoft.com/office/officeart/2005/8/layout/process5"/>
    <dgm:cxn modelId="{64D951BE-C48A-4629-9055-D833E27CEF6D}" type="presOf" srcId="{7D2EEFEB-DB5E-4D58-9201-5B73791D214B}" destId="{84706952-1D53-4E08-B3BF-0B4E461B4373}" srcOrd="0" destOrd="0" presId="urn:microsoft.com/office/officeart/2005/8/layout/process5"/>
    <dgm:cxn modelId="{6F42EEEA-F0FA-42ED-AAC4-3CC3FF3A4DEA}" type="presParOf" srcId="{84706952-1D53-4E08-B3BF-0B4E461B4373}" destId="{0C6B9EDD-0CAC-48A4-A9EA-CFA427EB1781}" srcOrd="0" destOrd="5" presId="urn:microsoft.com/office/officeart/2005/8/layout/process5"/>
    <dgm:cxn modelId="{4E0A06D1-1552-4872-AD13-290D8FECFAF3}" type="presOf" srcId="{7D2EEFEB-DB5E-4D58-9201-5B73791D214B}" destId="{0C6B9EDD-0CAC-48A4-A9EA-CFA427EB1781}" srcOrd="1" destOrd="0" presId="urn:microsoft.com/office/officeart/2005/8/layout/process5"/>
    <dgm:cxn modelId="{C5123D47-46F0-415E-9B54-E46CAE893678}" type="presParOf" srcId="{0E0E8C52-A67D-4A81-8633-6D2E65B1F2D7}" destId="{E161C3CB-05BA-4401-B570-318169151DFD}" srcOrd="6" destOrd="0" presId="urn:microsoft.com/office/officeart/2005/8/layout/process5"/>
    <dgm:cxn modelId="{39421B84-693C-4D1C-A7C0-870B4BF41692}" type="presOf" srcId="{10419387-0F11-4F64-8962-014A0019403A}" destId="{E161C3CB-05BA-4401-B570-318169151DFD}" srcOrd="0" destOrd="0" presId="urn:microsoft.com/office/officeart/2005/8/layout/process5"/>
    <dgm:cxn modelId="{1557B0B9-BE98-45CC-9C20-8877737715CB}" type="presParOf" srcId="{0E0E8C52-A67D-4A81-8633-6D2E65B1F2D7}" destId="{89C7543E-F329-4A11-98FA-23BD32C24BFC}" srcOrd="7" destOrd="0" presId="urn:microsoft.com/office/officeart/2005/8/layout/process5"/>
    <dgm:cxn modelId="{CAF951CC-CD1E-44FD-9987-3E638F61DCDB}" type="presOf" srcId="{EAB22CA7-47D5-481C-A03F-0AEB03291579}" destId="{89C7543E-F329-4A11-98FA-23BD32C24BFC}" srcOrd="0" destOrd="0" presId="urn:microsoft.com/office/officeart/2005/8/layout/process5"/>
    <dgm:cxn modelId="{3CB8932B-120C-47C3-889D-B25D562F1B43}" type="presParOf" srcId="{89C7543E-F329-4A11-98FA-23BD32C24BFC}" destId="{C5CF57D7-9216-4C5C-94F3-BA7E574FB173}" srcOrd="0" destOrd="7" presId="urn:microsoft.com/office/officeart/2005/8/layout/process5"/>
    <dgm:cxn modelId="{17981BC2-C7F9-4EA9-9EF0-6B5C536ADED1}" type="presOf" srcId="{EAB22CA7-47D5-481C-A03F-0AEB03291579}" destId="{C5CF57D7-9216-4C5C-94F3-BA7E574FB173}" srcOrd="1" destOrd="0" presId="urn:microsoft.com/office/officeart/2005/8/layout/process5"/>
    <dgm:cxn modelId="{F86164D6-90C8-4DD9-ADC0-9926F271F656}" type="presParOf" srcId="{0E0E8C52-A67D-4A81-8633-6D2E65B1F2D7}" destId="{D598F045-5E91-4AD5-ABCC-7D9F7480723D}" srcOrd="8" destOrd="0" presId="urn:microsoft.com/office/officeart/2005/8/layout/process5"/>
    <dgm:cxn modelId="{4860AD4B-A74C-447C-A63F-D6A09CA358C7}" type="presOf" srcId="{BB483CE2-D9EF-477B-94D5-0C77D2293F39}" destId="{D598F045-5E91-4AD5-ABCC-7D9F7480723D}"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1"/>
      <dgm:spPr/>
      <dgm:t>
        <a:bodyPr vert="horz" wrap="square"/>
        <a:p>
          <a:pPr>
            <a:lnSpc>
              <a:spcPct val="100000"/>
            </a:lnSpc>
            <a:spcBef>
              <a:spcPct val="0"/>
            </a:spcBef>
            <a:spcAft>
              <a:spcPct val="35000"/>
            </a:spcAft>
          </a:pPr>
          <a:r>
            <a:rPr lang="en-US" sz="1700"/>
            <a:t>Get Falocn 9 Launch Data from URL</a:t>
          </a:r>
          <a:r>
            <a:rPr lang="en-US" sz="1700"/>
            <a:t/>
          </a:r>
          <a:endParaRPr lang="en-US" sz="1700"/>
        </a:p>
      </dgm:t>
    </dgm:pt>
    <dgm:pt modelId="{13CAF90C-F0BD-4AA8-865A-29114C600F56}" cxnId="{80991224-5FD6-491F-B0F5-44FBA9199010}" type="parTrans">
      <dgm:prSet/>
      <dgm:spPr/>
      <dgm:t>
        <a:bodyPr/>
        <a:p>
          <a:endParaRPr lang="en-US"/>
        </a:p>
      </dgm:t>
    </dgm:pt>
    <dgm:pt modelId="{CDA81B52-901B-4697-92CC-1693EA8B6029}" cxnId="{80991224-5FD6-491F-B0F5-44FBA9199010}" type="sibTrans">
      <dgm:prSet phldr="0" custT="0"/>
      <dgm:spPr/>
      <dgm:t>
        <a:bodyPr vert="horz" wrap="square"/>
        <a:p>
          <a:pPr>
            <a:lnSpc>
              <a:spcPct val="100000"/>
            </a:lnSpc>
            <a:spcBef>
              <a:spcPct val="0"/>
            </a:spcBef>
            <a:spcAft>
              <a:spcPct val="35000"/>
            </a:spcAft>
          </a:pPr>
          <a:r>
            <a:rPr lang="en-US"/>
            <a:t/>
          </a:r>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Use Beautiful Soup  on the response</a:t>
          </a:r>
          <a:r>
            <a:rPr lang="en-US"/>
            <a:t/>
          </a:r>
          <a:endParaRPr lang="en-US"/>
        </a:p>
      </dgm:t>
    </dgm:pt>
    <dgm:pt modelId="{84960065-B67E-4622-B079-A9925199A635}" cxnId="{586789BF-8F22-499F-BFB3-D44BAA3EF268}" type="parTrans">
      <dgm:prSet/>
      <dgm:spPr/>
      <dgm:t>
        <a:bodyPr/>
        <a:p>
          <a:endParaRPr lang="en-US"/>
        </a:p>
      </dgm:t>
    </dgm:pt>
    <dgm:pt modelId="{193BEE6C-30AD-4465-B537-8CBEA52B76A4}" cxnId="{586789BF-8F22-499F-BFB3-D44BAA3EF268}" type="sibTrans">
      <dgm:prSet phldr="0" custT="0"/>
      <dgm:spPr/>
      <dgm:t>
        <a:bodyPr vert="horz" wrap="square"/>
        <a:p>
          <a:pPr>
            <a:lnSpc>
              <a:spcPct val="100000"/>
            </a:lnSpc>
            <a:spcBef>
              <a:spcPct val="0"/>
            </a:spcBef>
            <a:spcAft>
              <a:spcPct val="35000"/>
            </a:spcAft>
          </a:pPr>
          <a:r>
            <a:rPr lang="en-US"/>
            <a:t/>
          </a:r>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t>Take data, create dictionary and put into columns</a:t>
          </a:r>
          <a:endParaRPr lang="en-US"/>
        </a:p>
      </dgm:t>
    </dgm:pt>
    <dgm:pt modelId="{1E708E8C-CF85-41BA-8E14-E5D522EA2B00}" cxnId="{6D6B6238-9573-426D-AB9A-5FBF837DE914}" type="parTrans">
      <dgm:prSet/>
      <dgm:spPr/>
      <dgm:t>
        <a:bodyPr/>
        <a:p>
          <a:endParaRPr lang="en-US"/>
        </a:p>
      </dgm:t>
    </dgm:pt>
    <dgm:pt modelId="{7D2EEFEB-DB5E-4D58-9201-5B73791D214B}" cxnId="{6D6B6238-9573-426D-AB9A-5FBF837DE914}" type="sibTrans">
      <dgm:prSet phldr="0" custT="0"/>
      <dgm:spPr/>
      <dgm:t>
        <a:bodyPr vert="horz" wrap="square"/>
        <a:p>
          <a:pPr>
            <a:lnSpc>
              <a:spcPct val="100000"/>
            </a:lnSpc>
            <a:spcBef>
              <a:spcPct val="0"/>
            </a:spcBef>
            <a:spcAft>
              <a:spcPct val="35000"/>
            </a:spcAft>
          </a:pPr>
          <a:r>
            <a:rPr lang="en-US"/>
            <a:t/>
          </a:r>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Replace NaN Null or Missing Values with .mean()</a:t>
          </a:r>
          <a:r>
            <a:rPr lang="en-US"/>
            <a:t/>
          </a:r>
          <a:endParaRPr lang="en-US"/>
        </a:p>
      </dgm:t>
    </dgm:pt>
    <dgm:pt modelId="{8CA9F619-BA0C-4427-88CD-F6CDBA629A4C}" cxnId="{278794EB-69A3-46A3-B227-897C280AE126}" type="parTrans">
      <dgm:prSet/>
      <dgm:spPr/>
      <dgm:t>
        <a:bodyPr/>
        <a:p>
          <a:endParaRPr lang="en-US"/>
        </a:p>
      </dgm:t>
    </dgm:pt>
    <dgm:pt modelId="{EAB22CA7-47D5-481C-A03F-0AEB03291579}" cxnId="{278794EB-69A3-46A3-B227-897C280AE126}" type="sibTrans">
      <dgm:prSet phldr="0" custT="0"/>
      <dgm:spPr/>
      <dgm:t>
        <a:bodyPr vert="horz" wrap="square"/>
        <a:p>
          <a:pPr>
            <a:lnSpc>
              <a:spcPct val="100000"/>
            </a:lnSpc>
            <a:spcBef>
              <a:spcPct val="0"/>
            </a:spcBef>
            <a:spcAft>
              <a:spcPct val="35000"/>
            </a:spcAft>
          </a:pPr>
          <a:r>
            <a:rPr lang="en-US"/>
            <a:t/>
          </a:r>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t>Check for Accuracy and export to CSV file</a:t>
          </a:r>
          <a:r>
            <a:rPr lang="en-US"/>
            <a:t/>
          </a:r>
          <a:endParaRPr lang="en-US"/>
        </a:p>
      </dgm:t>
    </dgm:pt>
    <dgm:pt modelId="{2C78B887-280E-4F64-A96D-497C86D30960}" cxnId="{7F7B30BE-F114-4855-A41A-3E2FAA15E729}" type="parTrans">
      <dgm:prSet/>
      <dgm:spPr/>
      <dgm:t>
        <a:bodyPr/>
        <a:p>
          <a:endParaRPr lang="en-US"/>
        </a:p>
      </dgm:t>
    </dgm:pt>
    <dgm:pt modelId="{955A6D25-2D0C-46C0-A2AD-6FC6BD1D586B}" cxnId="{7F7B30BE-F114-4855-A41A-3E2FAA15E729}" type="sibTrans">
      <dgm:prSet/>
      <dgm:spPr/>
      <dgm:t>
        <a:bodyPr/>
        <a:p>
          <a:endParaRPr lang="en-US"/>
        </a:p>
      </dgm:t>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5">
        <dgm:presLayoutVars>
          <dgm:bulletEnabled val="1"/>
        </dgm:presLayoutVars>
      </dgm:prSet>
      <dgm:spPr/>
    </dgm:pt>
    <dgm:pt modelId="{5BC51AB9-B6D9-4268-B253-795760B8824A}" type="pres">
      <dgm:prSet presAssocID="{CDA81B52-901B-4697-92CC-1693EA8B6029}" presName="sibTrans" presStyleLbl="sibTrans2D1" presStyleIdx="0" presStyleCnt="4"/>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5">
        <dgm:presLayoutVars>
          <dgm:bulletEnabled val="1"/>
        </dgm:presLayoutVars>
      </dgm:prSet>
      <dgm:spPr/>
    </dgm:pt>
    <dgm:pt modelId="{7A047547-076D-47A6-9040-35EE3F8A7BC4}" type="pres">
      <dgm:prSet presAssocID="{193BEE6C-30AD-4465-B537-8CBEA52B76A4}" presName="sibTrans" presStyleLbl="sibTrans2D1" presStyleIdx="1" presStyleCnt="4"/>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5">
        <dgm:presLayoutVars>
          <dgm:bulletEnabled val="1"/>
        </dgm:presLayoutVars>
      </dgm:prSet>
      <dgm:spPr/>
    </dgm:pt>
    <dgm:pt modelId="{84706952-1D53-4E08-B3BF-0B4E461B4373}" type="pres">
      <dgm:prSet presAssocID="{7D2EEFEB-DB5E-4D58-9201-5B73791D214B}" presName="sibTrans" presStyleLbl="sibTrans2D1" presStyleIdx="2" presStyleCnt="4"/>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5">
        <dgm:presLayoutVars>
          <dgm:bulletEnabled val="1"/>
        </dgm:presLayoutVars>
      </dgm:prSet>
      <dgm:spPr/>
    </dgm:pt>
    <dgm:pt modelId="{89C7543E-F329-4A11-98FA-23BD32C24BFC}" type="pres">
      <dgm:prSet presAssocID="{EAB22CA7-47D5-481C-A03F-0AEB03291579}" presName="sibTrans" presStyleLbl="sibTrans2D1" presStyleIdx="3" presStyleCnt="4"/>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5">
        <dgm:presLayoutVars>
          <dgm:bulletEnabled val="1"/>
        </dgm:presLayoutVars>
      </dgm:prSet>
      <dgm:spPr/>
    </dgm:pt>
  </dgm:ptLst>
  <dgm:cxnLst>
    <dgm:cxn modelId="{80991224-5FD6-491F-B0F5-44FBA9199010}" srcId="{91B7D373-6B34-4A6E-9D95-DDAA8A929D39}" destId="{43139C5B-62FB-4091-8D24-8924780DF65F}" srcOrd="0" destOrd="0" parTransId="{13CAF90C-F0BD-4AA8-865A-29114C600F56}" sibTransId="{CDA81B52-901B-4697-92CC-1693EA8B6029}"/>
    <dgm:cxn modelId="{586789BF-8F22-499F-BFB3-D44BAA3EF268}" srcId="{91B7D373-6B34-4A6E-9D95-DDAA8A929D39}" destId="{64F85C76-A20B-4287-9F02-A486108F2D03}" srcOrd="1" destOrd="0" parTransId="{84960065-B67E-4622-B079-A9925199A635}" sibTransId="{193BEE6C-30AD-4465-B537-8CBEA52B76A4}"/>
    <dgm:cxn modelId="{6D6B6238-9573-426D-AB9A-5FBF837DE914}" srcId="{91B7D373-6B34-4A6E-9D95-DDAA8A929D39}" destId="{57A9EF5F-46F0-494C-99A6-2862D84442F1}" srcOrd="2" destOrd="0" parTransId="{1E708E8C-CF85-41BA-8E14-E5D522EA2B00}" sibTransId="{7D2EEFEB-DB5E-4D58-9201-5B73791D214B}"/>
    <dgm:cxn modelId="{278794EB-69A3-46A3-B227-897C280AE126}" srcId="{91B7D373-6B34-4A6E-9D95-DDAA8A929D39}" destId="{10419387-0F11-4F64-8962-014A0019403A}" srcOrd="3" destOrd="0" parTransId="{8CA9F619-BA0C-4427-88CD-F6CDBA629A4C}" sibTransId="{EAB22CA7-47D5-481C-A03F-0AEB03291579}"/>
    <dgm:cxn modelId="{7F7B30BE-F114-4855-A41A-3E2FAA15E729}" srcId="{91B7D373-6B34-4A6E-9D95-DDAA8A929D39}" destId="{BB483CE2-D9EF-477B-94D5-0C77D2293F39}" srcOrd="4" destOrd="0" parTransId="{2C78B887-280E-4F64-A96D-497C86D30960}" sibTransId="{955A6D25-2D0C-46C0-A2AD-6FC6BD1D586B}"/>
    <dgm:cxn modelId="{DD0228D7-FE26-4E7E-A1BE-BA3F5F191EB4}" type="presOf" srcId="{91B7D373-6B34-4A6E-9D95-DDAA8A929D39}" destId="{0E0E8C52-A67D-4A81-8633-6D2E65B1F2D7}" srcOrd="0" destOrd="0" presId="urn:microsoft.com/office/officeart/2005/8/layout/process5"/>
    <dgm:cxn modelId="{901A9FA2-04DA-4F00-8784-5BFF8D2C4E54}" type="presParOf" srcId="{0E0E8C52-A67D-4A81-8633-6D2E65B1F2D7}" destId="{4E38F88D-17EC-452A-AE1D-00A9B389DB57}" srcOrd="0" destOrd="0" presId="urn:microsoft.com/office/officeart/2005/8/layout/process5"/>
    <dgm:cxn modelId="{A2C1ACD9-98F4-40E8-8CDE-0656260FE295}" type="presOf" srcId="{43139C5B-62FB-4091-8D24-8924780DF65F}" destId="{4E38F88D-17EC-452A-AE1D-00A9B389DB57}" srcOrd="0" destOrd="0" presId="urn:microsoft.com/office/officeart/2005/8/layout/process5"/>
    <dgm:cxn modelId="{92E9E2AD-D719-47B2-BF32-82DB8A82D944}" type="presParOf" srcId="{0E0E8C52-A67D-4A81-8633-6D2E65B1F2D7}" destId="{5BC51AB9-B6D9-4268-B253-795760B8824A}" srcOrd="1" destOrd="0" presId="urn:microsoft.com/office/officeart/2005/8/layout/process5"/>
    <dgm:cxn modelId="{BE9AD3EC-E9CE-4543-9EF8-19758077317A}" type="presOf" srcId="{CDA81B52-901B-4697-92CC-1693EA8B6029}" destId="{5BC51AB9-B6D9-4268-B253-795760B8824A}" srcOrd="0" destOrd="0" presId="urn:microsoft.com/office/officeart/2005/8/layout/process5"/>
    <dgm:cxn modelId="{C01B206F-D95A-4282-88A6-E8E99FCCEF17}" type="presParOf" srcId="{5BC51AB9-B6D9-4268-B253-795760B8824A}" destId="{69B4A2BD-6146-496A-A65D-190E125D4EC8}" srcOrd="0" destOrd="1" presId="urn:microsoft.com/office/officeart/2005/8/layout/process5"/>
    <dgm:cxn modelId="{83178CE3-4725-49DE-8F8D-B8B165C50AFE}" type="presOf" srcId="{CDA81B52-901B-4697-92CC-1693EA8B6029}" destId="{69B4A2BD-6146-496A-A65D-190E125D4EC8}" srcOrd="1" destOrd="0" presId="urn:microsoft.com/office/officeart/2005/8/layout/process5"/>
    <dgm:cxn modelId="{09A56A99-FE23-4B94-B278-6FC9A998AA96}" type="presParOf" srcId="{0E0E8C52-A67D-4A81-8633-6D2E65B1F2D7}" destId="{712BAE3A-E4FE-41EA-8334-63B0CBF0A033}" srcOrd="2" destOrd="0" presId="urn:microsoft.com/office/officeart/2005/8/layout/process5"/>
    <dgm:cxn modelId="{4AAD3E7E-AC08-439D-A1A3-F723B27473FA}" type="presOf" srcId="{64F85C76-A20B-4287-9F02-A486108F2D03}" destId="{712BAE3A-E4FE-41EA-8334-63B0CBF0A033}" srcOrd="0" destOrd="0" presId="urn:microsoft.com/office/officeart/2005/8/layout/process5"/>
    <dgm:cxn modelId="{D19183E1-C0C4-49D8-9EBA-7AADBDDA3F25}" type="presParOf" srcId="{0E0E8C52-A67D-4A81-8633-6D2E65B1F2D7}" destId="{7A047547-076D-47A6-9040-35EE3F8A7BC4}" srcOrd="3" destOrd="0" presId="urn:microsoft.com/office/officeart/2005/8/layout/process5"/>
    <dgm:cxn modelId="{BB07057F-3F95-4FD7-9AF0-B39F77DE6A0F}" type="presOf" srcId="{193BEE6C-30AD-4465-B537-8CBEA52B76A4}" destId="{7A047547-076D-47A6-9040-35EE3F8A7BC4}" srcOrd="0" destOrd="0" presId="urn:microsoft.com/office/officeart/2005/8/layout/process5"/>
    <dgm:cxn modelId="{5BD2B703-E1D3-46F9-9EA5-20864B7FE0BD}" type="presParOf" srcId="{7A047547-076D-47A6-9040-35EE3F8A7BC4}" destId="{729CA08D-C107-4CE8-8AB3-385541727DA2}" srcOrd="0" destOrd="3" presId="urn:microsoft.com/office/officeart/2005/8/layout/process5"/>
    <dgm:cxn modelId="{7AD32E99-2D73-4B58-97CF-652723083242}" type="presOf" srcId="{193BEE6C-30AD-4465-B537-8CBEA52B76A4}" destId="{729CA08D-C107-4CE8-8AB3-385541727DA2}" srcOrd="1" destOrd="0" presId="urn:microsoft.com/office/officeart/2005/8/layout/process5"/>
    <dgm:cxn modelId="{F381FE5D-7D4A-4B90-81BD-6C04D4014F0E}" type="presParOf" srcId="{0E0E8C52-A67D-4A81-8633-6D2E65B1F2D7}" destId="{55F26D06-1393-416B-92F3-B1FF848709D7}" srcOrd="4" destOrd="0" presId="urn:microsoft.com/office/officeart/2005/8/layout/process5"/>
    <dgm:cxn modelId="{B3E228F8-D4CF-4813-80E0-84D7FAFA5239}" type="presOf" srcId="{57A9EF5F-46F0-494C-99A6-2862D84442F1}" destId="{55F26D06-1393-416B-92F3-B1FF848709D7}" srcOrd="0" destOrd="0" presId="urn:microsoft.com/office/officeart/2005/8/layout/process5"/>
    <dgm:cxn modelId="{9C51C1BF-A14B-45C0-8965-EB4466186DD0}" type="presParOf" srcId="{0E0E8C52-A67D-4A81-8633-6D2E65B1F2D7}" destId="{84706952-1D53-4E08-B3BF-0B4E461B4373}" srcOrd="5" destOrd="0" presId="urn:microsoft.com/office/officeart/2005/8/layout/process5"/>
    <dgm:cxn modelId="{BA17C18B-D4CA-4D07-BB6E-9A78C90DF20A}" type="presOf" srcId="{7D2EEFEB-DB5E-4D58-9201-5B73791D214B}" destId="{84706952-1D53-4E08-B3BF-0B4E461B4373}" srcOrd="0" destOrd="0" presId="urn:microsoft.com/office/officeart/2005/8/layout/process5"/>
    <dgm:cxn modelId="{408E4014-032E-42D3-8C6B-97DFE205FF76}" type="presParOf" srcId="{84706952-1D53-4E08-B3BF-0B4E461B4373}" destId="{0C6B9EDD-0CAC-48A4-A9EA-CFA427EB1781}" srcOrd="0" destOrd="5" presId="urn:microsoft.com/office/officeart/2005/8/layout/process5"/>
    <dgm:cxn modelId="{684721AA-77EA-486A-AB46-8C38D44F401D}" type="presOf" srcId="{7D2EEFEB-DB5E-4D58-9201-5B73791D214B}" destId="{0C6B9EDD-0CAC-48A4-A9EA-CFA427EB1781}" srcOrd="1" destOrd="0" presId="urn:microsoft.com/office/officeart/2005/8/layout/process5"/>
    <dgm:cxn modelId="{031CF4DF-AB64-4732-9A77-249CA985296A}" type="presParOf" srcId="{0E0E8C52-A67D-4A81-8633-6D2E65B1F2D7}" destId="{E161C3CB-05BA-4401-B570-318169151DFD}" srcOrd="6" destOrd="0" presId="urn:microsoft.com/office/officeart/2005/8/layout/process5"/>
    <dgm:cxn modelId="{FEA87269-A421-4131-8B52-77FAF5B13B7A}" type="presOf" srcId="{10419387-0F11-4F64-8962-014A0019403A}" destId="{E161C3CB-05BA-4401-B570-318169151DFD}" srcOrd="0" destOrd="0" presId="urn:microsoft.com/office/officeart/2005/8/layout/process5"/>
    <dgm:cxn modelId="{FFD87BEF-6B6B-46B6-A7C2-C02F0BBE8FDC}" type="presParOf" srcId="{0E0E8C52-A67D-4A81-8633-6D2E65B1F2D7}" destId="{89C7543E-F329-4A11-98FA-23BD32C24BFC}" srcOrd="7" destOrd="0" presId="urn:microsoft.com/office/officeart/2005/8/layout/process5"/>
    <dgm:cxn modelId="{5F14DC1E-1E91-4CE8-BF87-151C61738AD9}" type="presOf" srcId="{EAB22CA7-47D5-481C-A03F-0AEB03291579}" destId="{89C7543E-F329-4A11-98FA-23BD32C24BFC}" srcOrd="0" destOrd="0" presId="urn:microsoft.com/office/officeart/2005/8/layout/process5"/>
    <dgm:cxn modelId="{714780A9-AFB6-412C-A023-8C549F6BBE74}" type="presParOf" srcId="{89C7543E-F329-4A11-98FA-23BD32C24BFC}" destId="{C5CF57D7-9216-4C5C-94F3-BA7E574FB173}" srcOrd="0" destOrd="7" presId="urn:microsoft.com/office/officeart/2005/8/layout/process5"/>
    <dgm:cxn modelId="{2A16DD20-D875-4836-9790-C52B65AE926F}" type="presOf" srcId="{EAB22CA7-47D5-481C-A03F-0AEB03291579}" destId="{C5CF57D7-9216-4C5C-94F3-BA7E574FB173}" srcOrd="1" destOrd="0" presId="urn:microsoft.com/office/officeart/2005/8/layout/process5"/>
    <dgm:cxn modelId="{8C8B1021-3D80-4A81-B314-E386B167D584}" type="presParOf" srcId="{0E0E8C52-A67D-4A81-8633-6D2E65B1F2D7}" destId="{D598F045-5E91-4AD5-ABCC-7D9F7480723D}" srcOrd="8" destOrd="0" presId="urn:microsoft.com/office/officeart/2005/8/layout/process5"/>
    <dgm:cxn modelId="{C6F0F4C5-ABAA-4BB1-965F-8A636EDA1EC8}" type="presOf" srcId="{BB483CE2-D9EF-477B-94D5-0C77D2293F39}" destId="{D598F045-5E91-4AD5-ABCC-7D9F7480723D}"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1"/>
      <dgm:spPr/>
      <dgm:t>
        <a:bodyPr vert="horz" wrap="square"/>
        <a:p>
          <a:pPr>
            <a:lnSpc>
              <a:spcPct val="100000"/>
            </a:lnSpc>
            <a:spcBef>
              <a:spcPct val="0"/>
            </a:spcBef>
            <a:spcAft>
              <a:spcPct val="35000"/>
            </a:spcAft>
          </a:pPr>
          <a:r>
            <a:rPr lang="en-US" sz="1700"/>
            <a:t>Analyze &amp; determine training and testing data</a:t>
          </a:r>
          <a:endParaRPr lang="en-US" sz="1700"/>
        </a:p>
      </dgm:t>
    </dgm:pt>
    <dgm:pt modelId="{13CAF90C-F0BD-4AA8-865A-29114C600F56}" cxnId="{3CCC7EB1-B135-4BF4-BDB6-2C211B9E0CF9}" type="parTrans">
      <dgm:prSet/>
      <dgm:spPr/>
      <dgm:t>
        <a:bodyPr/>
        <a:p>
          <a:endParaRPr lang="en-US"/>
        </a:p>
      </dgm:t>
    </dgm:pt>
    <dgm:pt modelId="{CDA81B52-901B-4697-92CC-1693EA8B6029}" cxnId="{3CCC7EB1-B135-4BF4-BDB6-2C211B9E0CF9}" type="sibTrans">
      <dgm:prSet phldr="0" custT="0"/>
      <dgm:spPr/>
      <dgm:t>
        <a:bodyPr vert="horz" wrap="square"/>
        <a:p>
          <a:pPr>
            <a:lnSpc>
              <a:spcPct val="100000"/>
            </a:lnSpc>
            <a:spcBef>
              <a:spcPct val="0"/>
            </a:spcBef>
            <a:spcAft>
              <a:spcPct val="35000"/>
            </a:spcAft>
          </a:pPr>
          <a:r>
            <a:rPr lang="en-US"/>
            <a:t/>
          </a:r>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Find the number of orbits and launches</a:t>
          </a:r>
          <a:endParaRPr lang="en-US"/>
        </a:p>
      </dgm:t>
    </dgm:pt>
    <dgm:pt modelId="{84960065-B67E-4622-B079-A9925199A635}" cxnId="{50983046-565F-4F9B-8853-83F83E1D27FE}" type="parTrans">
      <dgm:prSet/>
      <dgm:spPr/>
      <dgm:t>
        <a:bodyPr/>
        <a:p>
          <a:endParaRPr lang="en-US"/>
        </a:p>
      </dgm:t>
    </dgm:pt>
    <dgm:pt modelId="{193BEE6C-30AD-4465-B537-8CBEA52B76A4}" cxnId="{50983046-565F-4F9B-8853-83F83E1D27FE}" type="sibTrans">
      <dgm:prSet phldr="0" custT="0"/>
      <dgm:spPr/>
      <dgm:t>
        <a:bodyPr vert="horz" wrap="square"/>
        <a:p>
          <a:pPr>
            <a:lnSpc>
              <a:spcPct val="100000"/>
            </a:lnSpc>
            <a:spcBef>
              <a:spcPct val="0"/>
            </a:spcBef>
            <a:spcAft>
              <a:spcPct val="35000"/>
            </a:spcAft>
          </a:pPr>
          <a:r>
            <a:rPr lang="en-US"/>
            <a:t/>
          </a:r>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sym typeface="+mn-ea"/>
            </a:rPr>
            <a:t>Successful or Not with each occurence</a:t>
          </a:r>
          <a:r>
            <a:rPr lang="en-US"/>
            <a:t/>
          </a:r>
          <a:endParaRPr lang="en-US"/>
        </a:p>
      </dgm:t>
    </dgm:pt>
    <dgm:pt modelId="{1E708E8C-CF85-41BA-8E14-E5D522EA2B00}" cxnId="{ED5B6EC1-58D4-4130-BC88-40D3CA16BF65}" type="parTrans">
      <dgm:prSet/>
      <dgm:spPr/>
      <dgm:t>
        <a:bodyPr/>
        <a:p>
          <a:endParaRPr lang="en-US"/>
        </a:p>
      </dgm:t>
    </dgm:pt>
    <dgm:pt modelId="{7D2EEFEB-DB5E-4D58-9201-5B73791D214B}" cxnId="{ED5B6EC1-58D4-4130-BC88-40D3CA16BF65}" type="sibTrans">
      <dgm:prSet phldr="0" custT="0"/>
      <dgm:spPr/>
      <dgm:t>
        <a:bodyPr vert="horz" wrap="square"/>
        <a:p>
          <a:pPr>
            <a:lnSpc>
              <a:spcPct val="100000"/>
            </a:lnSpc>
            <a:spcBef>
              <a:spcPct val="0"/>
            </a:spcBef>
            <a:spcAft>
              <a:spcPct val="35000"/>
            </a:spcAft>
          </a:pPr>
          <a:r>
            <a:rPr lang="en-US"/>
            <a:t/>
          </a:r>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Split into Train and Testing Sets and model</a:t>
          </a:r>
          <a:endParaRPr lang="en-US"/>
        </a:p>
      </dgm:t>
    </dgm:pt>
    <dgm:pt modelId="{8CA9F619-BA0C-4427-88CD-F6CDBA629A4C}" cxnId="{2974979F-3A7C-47DC-9107-BB9FFBF408B1}" type="parTrans">
      <dgm:prSet/>
      <dgm:spPr/>
      <dgm:t>
        <a:bodyPr/>
        <a:p>
          <a:endParaRPr lang="en-US"/>
        </a:p>
      </dgm:t>
    </dgm:pt>
    <dgm:pt modelId="{EAB22CA7-47D5-481C-A03F-0AEB03291579}" cxnId="{2974979F-3A7C-47DC-9107-BB9FFBF408B1}" type="sibTrans">
      <dgm:prSet phldr="0" custT="0"/>
      <dgm:spPr/>
      <dgm:t>
        <a:bodyPr vert="horz" wrap="square"/>
        <a:p>
          <a:pPr>
            <a:lnSpc>
              <a:spcPct val="100000"/>
            </a:lnSpc>
            <a:spcBef>
              <a:spcPct val="0"/>
            </a:spcBef>
            <a:spcAft>
              <a:spcPct val="35000"/>
            </a:spcAft>
          </a:pPr>
          <a:r>
            <a:rPr lang="en-US"/>
            <a:t/>
          </a:r>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t>Check for Accuracy and export to CSV file</a:t>
          </a:r>
          <a:r>
            <a:rPr lang="en-US"/>
            <a:t/>
          </a:r>
          <a:endParaRPr lang="en-US"/>
        </a:p>
      </dgm:t>
    </dgm:pt>
    <dgm:pt modelId="{2C78B887-280E-4F64-A96D-497C86D30960}" cxnId="{292EEA91-47E1-4682-BD2A-83F81CE01DCB}" type="parTrans">
      <dgm:prSet/>
      <dgm:spPr/>
      <dgm:t>
        <a:bodyPr/>
        <a:p>
          <a:endParaRPr lang="en-US"/>
        </a:p>
      </dgm:t>
    </dgm:pt>
    <dgm:pt modelId="{955A6D25-2D0C-46C0-A2AD-6FC6BD1D586B}" cxnId="{292EEA91-47E1-4682-BD2A-83F81CE01DCB}" type="sibTrans">
      <dgm:prSet/>
      <dgm:spPr/>
      <dgm:t>
        <a:bodyPr/>
        <a:p>
          <a:endParaRPr lang="en-US"/>
        </a:p>
      </dgm:t>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5">
        <dgm:presLayoutVars>
          <dgm:bulletEnabled val="1"/>
        </dgm:presLayoutVars>
      </dgm:prSet>
      <dgm:spPr/>
    </dgm:pt>
    <dgm:pt modelId="{5BC51AB9-B6D9-4268-B253-795760B8824A}" type="pres">
      <dgm:prSet presAssocID="{CDA81B52-901B-4697-92CC-1693EA8B6029}" presName="sibTrans" presStyleLbl="sibTrans2D1" presStyleIdx="0" presStyleCnt="4"/>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5">
        <dgm:presLayoutVars>
          <dgm:bulletEnabled val="1"/>
        </dgm:presLayoutVars>
      </dgm:prSet>
      <dgm:spPr/>
    </dgm:pt>
    <dgm:pt modelId="{7A047547-076D-47A6-9040-35EE3F8A7BC4}" type="pres">
      <dgm:prSet presAssocID="{193BEE6C-30AD-4465-B537-8CBEA52B76A4}" presName="sibTrans" presStyleLbl="sibTrans2D1" presStyleIdx="1" presStyleCnt="4"/>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5">
        <dgm:presLayoutVars>
          <dgm:bulletEnabled val="1"/>
        </dgm:presLayoutVars>
      </dgm:prSet>
      <dgm:spPr/>
    </dgm:pt>
    <dgm:pt modelId="{84706952-1D53-4E08-B3BF-0B4E461B4373}" type="pres">
      <dgm:prSet presAssocID="{7D2EEFEB-DB5E-4D58-9201-5B73791D214B}" presName="sibTrans" presStyleLbl="sibTrans2D1" presStyleIdx="2" presStyleCnt="4"/>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5">
        <dgm:presLayoutVars>
          <dgm:bulletEnabled val="1"/>
        </dgm:presLayoutVars>
      </dgm:prSet>
      <dgm:spPr/>
    </dgm:pt>
    <dgm:pt modelId="{89C7543E-F329-4A11-98FA-23BD32C24BFC}" type="pres">
      <dgm:prSet presAssocID="{EAB22CA7-47D5-481C-A03F-0AEB03291579}" presName="sibTrans" presStyleLbl="sibTrans2D1" presStyleIdx="3" presStyleCnt="4"/>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5">
        <dgm:presLayoutVars>
          <dgm:bulletEnabled val="1"/>
        </dgm:presLayoutVars>
      </dgm:prSet>
      <dgm:spPr/>
    </dgm:pt>
  </dgm:ptLst>
  <dgm:cxnLst>
    <dgm:cxn modelId="{3CCC7EB1-B135-4BF4-BDB6-2C211B9E0CF9}" srcId="{91B7D373-6B34-4A6E-9D95-DDAA8A929D39}" destId="{43139C5B-62FB-4091-8D24-8924780DF65F}" srcOrd="0" destOrd="0" parTransId="{13CAF90C-F0BD-4AA8-865A-29114C600F56}" sibTransId="{CDA81B52-901B-4697-92CC-1693EA8B6029}"/>
    <dgm:cxn modelId="{50983046-565F-4F9B-8853-83F83E1D27FE}" srcId="{91B7D373-6B34-4A6E-9D95-DDAA8A929D39}" destId="{64F85C76-A20B-4287-9F02-A486108F2D03}" srcOrd="1" destOrd="0" parTransId="{84960065-B67E-4622-B079-A9925199A635}" sibTransId="{193BEE6C-30AD-4465-B537-8CBEA52B76A4}"/>
    <dgm:cxn modelId="{ED5B6EC1-58D4-4130-BC88-40D3CA16BF65}" srcId="{91B7D373-6B34-4A6E-9D95-DDAA8A929D39}" destId="{57A9EF5F-46F0-494C-99A6-2862D84442F1}" srcOrd="2" destOrd="0" parTransId="{1E708E8C-CF85-41BA-8E14-E5D522EA2B00}" sibTransId="{7D2EEFEB-DB5E-4D58-9201-5B73791D214B}"/>
    <dgm:cxn modelId="{2974979F-3A7C-47DC-9107-BB9FFBF408B1}" srcId="{91B7D373-6B34-4A6E-9D95-DDAA8A929D39}" destId="{10419387-0F11-4F64-8962-014A0019403A}" srcOrd="3" destOrd="0" parTransId="{8CA9F619-BA0C-4427-88CD-F6CDBA629A4C}" sibTransId="{EAB22CA7-47D5-481C-A03F-0AEB03291579}"/>
    <dgm:cxn modelId="{292EEA91-47E1-4682-BD2A-83F81CE01DCB}" srcId="{91B7D373-6B34-4A6E-9D95-DDAA8A929D39}" destId="{BB483CE2-D9EF-477B-94D5-0C77D2293F39}" srcOrd="4" destOrd="0" parTransId="{2C78B887-280E-4F64-A96D-497C86D30960}" sibTransId="{955A6D25-2D0C-46C0-A2AD-6FC6BD1D586B}"/>
    <dgm:cxn modelId="{2021243E-CEBA-45CF-A065-2157DEB28365}" type="presOf" srcId="{91B7D373-6B34-4A6E-9D95-DDAA8A929D39}" destId="{0E0E8C52-A67D-4A81-8633-6D2E65B1F2D7}" srcOrd="0" destOrd="0" presId="urn:microsoft.com/office/officeart/2005/8/layout/process5"/>
    <dgm:cxn modelId="{760BE720-571B-4944-A899-396B0FE82DC5}" type="presParOf" srcId="{0E0E8C52-A67D-4A81-8633-6D2E65B1F2D7}" destId="{4E38F88D-17EC-452A-AE1D-00A9B389DB57}" srcOrd="0" destOrd="0" presId="urn:microsoft.com/office/officeart/2005/8/layout/process5"/>
    <dgm:cxn modelId="{294CBF9D-FB7A-46DE-A836-1F8361852580}" type="presOf" srcId="{43139C5B-62FB-4091-8D24-8924780DF65F}" destId="{4E38F88D-17EC-452A-AE1D-00A9B389DB57}" srcOrd="0" destOrd="0" presId="urn:microsoft.com/office/officeart/2005/8/layout/process5"/>
    <dgm:cxn modelId="{18167578-BBF2-4D96-A05A-E3B029A6D466}" type="presParOf" srcId="{0E0E8C52-A67D-4A81-8633-6D2E65B1F2D7}" destId="{5BC51AB9-B6D9-4268-B253-795760B8824A}" srcOrd="1" destOrd="0" presId="urn:microsoft.com/office/officeart/2005/8/layout/process5"/>
    <dgm:cxn modelId="{07CB7681-9708-4C02-9D79-BA8C0E9FF12F}" type="presOf" srcId="{CDA81B52-901B-4697-92CC-1693EA8B6029}" destId="{5BC51AB9-B6D9-4268-B253-795760B8824A}" srcOrd="0" destOrd="0" presId="urn:microsoft.com/office/officeart/2005/8/layout/process5"/>
    <dgm:cxn modelId="{1674A9BC-8120-4C29-BF76-405272C383A3}" type="presParOf" srcId="{5BC51AB9-B6D9-4268-B253-795760B8824A}" destId="{69B4A2BD-6146-496A-A65D-190E125D4EC8}" srcOrd="0" destOrd="1" presId="urn:microsoft.com/office/officeart/2005/8/layout/process5"/>
    <dgm:cxn modelId="{1406EFA8-F0DB-46C2-8C10-4118B9312C9B}" type="presOf" srcId="{CDA81B52-901B-4697-92CC-1693EA8B6029}" destId="{69B4A2BD-6146-496A-A65D-190E125D4EC8}" srcOrd="1" destOrd="0" presId="urn:microsoft.com/office/officeart/2005/8/layout/process5"/>
    <dgm:cxn modelId="{5E9F1F39-023B-4558-8AC2-B57BEF84314D}" type="presParOf" srcId="{0E0E8C52-A67D-4A81-8633-6D2E65B1F2D7}" destId="{712BAE3A-E4FE-41EA-8334-63B0CBF0A033}" srcOrd="2" destOrd="0" presId="urn:microsoft.com/office/officeart/2005/8/layout/process5"/>
    <dgm:cxn modelId="{DC2FF3D9-8ADE-4863-B21E-AA5B85BD2985}" type="presOf" srcId="{64F85C76-A20B-4287-9F02-A486108F2D03}" destId="{712BAE3A-E4FE-41EA-8334-63B0CBF0A033}" srcOrd="0" destOrd="0" presId="urn:microsoft.com/office/officeart/2005/8/layout/process5"/>
    <dgm:cxn modelId="{99EFE830-7873-421F-9CAF-45978D2B1AF4}" type="presParOf" srcId="{0E0E8C52-A67D-4A81-8633-6D2E65B1F2D7}" destId="{7A047547-076D-47A6-9040-35EE3F8A7BC4}" srcOrd="3" destOrd="0" presId="urn:microsoft.com/office/officeart/2005/8/layout/process5"/>
    <dgm:cxn modelId="{01312856-6848-42FC-A142-967DB8CCCE6E}" type="presOf" srcId="{193BEE6C-30AD-4465-B537-8CBEA52B76A4}" destId="{7A047547-076D-47A6-9040-35EE3F8A7BC4}" srcOrd="0" destOrd="0" presId="urn:microsoft.com/office/officeart/2005/8/layout/process5"/>
    <dgm:cxn modelId="{42378719-427A-48B2-9366-4D56DEACD320}" type="presParOf" srcId="{7A047547-076D-47A6-9040-35EE3F8A7BC4}" destId="{729CA08D-C107-4CE8-8AB3-385541727DA2}" srcOrd="0" destOrd="3" presId="urn:microsoft.com/office/officeart/2005/8/layout/process5"/>
    <dgm:cxn modelId="{AA626839-5297-471C-AF82-99ED17E411E7}" type="presOf" srcId="{193BEE6C-30AD-4465-B537-8CBEA52B76A4}" destId="{729CA08D-C107-4CE8-8AB3-385541727DA2}" srcOrd="1" destOrd="0" presId="urn:microsoft.com/office/officeart/2005/8/layout/process5"/>
    <dgm:cxn modelId="{FD99BC8B-5E40-41CE-86D6-51E721E50BAE}" type="presParOf" srcId="{0E0E8C52-A67D-4A81-8633-6D2E65B1F2D7}" destId="{55F26D06-1393-416B-92F3-B1FF848709D7}" srcOrd="4" destOrd="0" presId="urn:microsoft.com/office/officeart/2005/8/layout/process5"/>
    <dgm:cxn modelId="{FC57A416-AEDE-49A6-9B40-3CDF048C20B6}" type="presOf" srcId="{57A9EF5F-46F0-494C-99A6-2862D84442F1}" destId="{55F26D06-1393-416B-92F3-B1FF848709D7}" srcOrd="0" destOrd="0" presId="urn:microsoft.com/office/officeart/2005/8/layout/process5"/>
    <dgm:cxn modelId="{6BC73431-9101-445B-B843-CFD0DF624C7E}" type="presParOf" srcId="{0E0E8C52-A67D-4A81-8633-6D2E65B1F2D7}" destId="{84706952-1D53-4E08-B3BF-0B4E461B4373}" srcOrd="5" destOrd="0" presId="urn:microsoft.com/office/officeart/2005/8/layout/process5"/>
    <dgm:cxn modelId="{B66562CF-88C0-451B-93CA-4CE190662F79}" type="presOf" srcId="{7D2EEFEB-DB5E-4D58-9201-5B73791D214B}" destId="{84706952-1D53-4E08-B3BF-0B4E461B4373}" srcOrd="0" destOrd="0" presId="urn:microsoft.com/office/officeart/2005/8/layout/process5"/>
    <dgm:cxn modelId="{AF3EF37A-1D63-4DD4-80B7-648AB7669AB5}" type="presParOf" srcId="{84706952-1D53-4E08-B3BF-0B4E461B4373}" destId="{0C6B9EDD-0CAC-48A4-A9EA-CFA427EB1781}" srcOrd="0" destOrd="5" presId="urn:microsoft.com/office/officeart/2005/8/layout/process5"/>
    <dgm:cxn modelId="{EE4EA12C-2EEA-404D-A734-19F6825324AA}" type="presOf" srcId="{7D2EEFEB-DB5E-4D58-9201-5B73791D214B}" destId="{0C6B9EDD-0CAC-48A4-A9EA-CFA427EB1781}" srcOrd="1" destOrd="0" presId="urn:microsoft.com/office/officeart/2005/8/layout/process5"/>
    <dgm:cxn modelId="{57B3CED2-A21F-4619-8588-F7ABADF2E44D}" type="presParOf" srcId="{0E0E8C52-A67D-4A81-8633-6D2E65B1F2D7}" destId="{E161C3CB-05BA-4401-B570-318169151DFD}" srcOrd="6" destOrd="0" presId="urn:microsoft.com/office/officeart/2005/8/layout/process5"/>
    <dgm:cxn modelId="{4EC68BFA-8F6F-45C0-9036-6C7F0D306BE3}" type="presOf" srcId="{10419387-0F11-4F64-8962-014A0019403A}" destId="{E161C3CB-05BA-4401-B570-318169151DFD}" srcOrd="0" destOrd="0" presId="urn:microsoft.com/office/officeart/2005/8/layout/process5"/>
    <dgm:cxn modelId="{0BDB913C-44DD-4C70-9250-75FE0E2EEB1B}" type="presParOf" srcId="{0E0E8C52-A67D-4A81-8633-6D2E65B1F2D7}" destId="{89C7543E-F329-4A11-98FA-23BD32C24BFC}" srcOrd="7" destOrd="0" presId="urn:microsoft.com/office/officeart/2005/8/layout/process5"/>
    <dgm:cxn modelId="{AF9D014E-68D6-42B1-B712-64D9C13560CF}" type="presOf" srcId="{EAB22CA7-47D5-481C-A03F-0AEB03291579}" destId="{89C7543E-F329-4A11-98FA-23BD32C24BFC}" srcOrd="0" destOrd="0" presId="urn:microsoft.com/office/officeart/2005/8/layout/process5"/>
    <dgm:cxn modelId="{B2548870-581D-433C-BF0D-24C4A04B9BBB}" type="presParOf" srcId="{89C7543E-F329-4A11-98FA-23BD32C24BFC}" destId="{C5CF57D7-9216-4C5C-94F3-BA7E574FB173}" srcOrd="0" destOrd="7" presId="urn:microsoft.com/office/officeart/2005/8/layout/process5"/>
    <dgm:cxn modelId="{41D7B59F-ED3B-4841-B4C3-7C4A7CFDB8F6}" type="presOf" srcId="{EAB22CA7-47D5-481C-A03F-0AEB03291579}" destId="{C5CF57D7-9216-4C5C-94F3-BA7E574FB173}" srcOrd="1" destOrd="0" presId="urn:microsoft.com/office/officeart/2005/8/layout/process5"/>
    <dgm:cxn modelId="{D9FEE17B-2654-4BC1-9E11-034571689398}" type="presParOf" srcId="{0E0E8C52-A67D-4A81-8633-6D2E65B1F2D7}" destId="{D598F045-5E91-4AD5-ABCC-7D9F7480723D}" srcOrd="8" destOrd="0" presId="urn:microsoft.com/office/officeart/2005/8/layout/process5"/>
    <dgm:cxn modelId="{EBBFD4F3-31FB-43D6-A4F0-29FB44A6FA34}" type="presOf" srcId="{BB483CE2-D9EF-477B-94D5-0C77D2293F39}" destId="{D598F045-5E91-4AD5-ABCC-7D9F7480723D}"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1"/>
      <dgm:spPr/>
      <dgm:t>
        <a:bodyPr vert="horz" wrap="square"/>
        <a:p>
          <a:pPr>
            <a:lnSpc>
              <a:spcPct val="100000"/>
            </a:lnSpc>
            <a:spcBef>
              <a:spcPct val="0"/>
            </a:spcBef>
            <a:spcAft>
              <a:spcPct val="35000"/>
            </a:spcAft>
          </a:pPr>
          <a:r>
            <a:rPr lang="en-US" sz="1700"/>
            <a:t>Clear the layout and create a data frame</a:t>
          </a:r>
          <a:endParaRPr lang="en-US" sz="1700"/>
        </a:p>
      </dgm:t>
    </dgm:pt>
    <dgm:pt modelId="{13CAF90C-F0BD-4AA8-865A-29114C600F56}" cxnId="{34EE35BA-EBB1-496F-BDAB-33C8D94B6F8B}" type="parTrans">
      <dgm:prSet/>
      <dgm:spPr/>
      <dgm:t>
        <a:bodyPr/>
        <a:p>
          <a:endParaRPr lang="en-US"/>
        </a:p>
      </dgm:t>
    </dgm:pt>
    <dgm:pt modelId="{CDA81B52-901B-4697-92CC-1693EA8B6029}" cxnId="{34EE35BA-EBB1-496F-BDAB-33C8D94B6F8B}" type="sibTrans">
      <dgm:prSet phldr="0" custT="0"/>
      <dgm:spPr/>
      <dgm:t>
        <a:bodyPr vert="horz" wrap="square"/>
        <a:p>
          <a:pPr>
            <a:lnSpc>
              <a:spcPct val="100000"/>
            </a:lnSpc>
            <a:spcBef>
              <a:spcPct val="0"/>
            </a:spcBef>
            <a:spcAft>
              <a:spcPct val="35000"/>
            </a:spcAft>
          </a:pPr>
          <a:r>
            <a:rPr lang="en-US"/>
            <a:t/>
          </a:r>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Extract Year and month from the date</a:t>
          </a:r>
          <a:r>
            <a:rPr lang="en-US"/>
            <a:t/>
          </a:r>
          <a:endParaRPr lang="en-US"/>
        </a:p>
      </dgm:t>
    </dgm:pt>
    <dgm:pt modelId="{84960065-B67E-4622-B079-A9925199A635}" cxnId="{A83897EE-C4E9-4F33-8A10-5D95996EC2E7}" type="parTrans">
      <dgm:prSet/>
      <dgm:spPr/>
      <dgm:t>
        <a:bodyPr/>
        <a:p>
          <a:endParaRPr lang="en-US"/>
        </a:p>
      </dgm:t>
    </dgm:pt>
    <dgm:pt modelId="{193BEE6C-30AD-4465-B537-8CBEA52B76A4}" cxnId="{A83897EE-C4E9-4F33-8A10-5D95996EC2E7}" type="sibTrans">
      <dgm:prSet phldr="0" custT="0"/>
      <dgm:spPr/>
      <dgm:t>
        <a:bodyPr vert="horz" wrap="square"/>
        <a:p>
          <a:pPr>
            <a:lnSpc>
              <a:spcPct val="100000"/>
            </a:lnSpc>
            <a:spcBef>
              <a:spcPct val="0"/>
            </a:spcBef>
            <a:spcAft>
              <a:spcPct val="35000"/>
            </a:spcAft>
          </a:pPr>
          <a:r>
            <a:rPr lang="en-US"/>
            <a:t/>
          </a:r>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sym typeface="+mn-ea"/>
            </a:rPr>
            <a:t>Creat app layout</a:t>
          </a:r>
          <a:r>
            <a:rPr lang="en-US"/>
            <a:t/>
          </a:r>
          <a:endParaRPr lang="en-US"/>
        </a:p>
      </dgm:t>
    </dgm:pt>
    <dgm:pt modelId="{1E708E8C-CF85-41BA-8E14-E5D522EA2B00}" cxnId="{694D845B-0037-4181-9E55-8F24FF3885A0}" type="parTrans">
      <dgm:prSet/>
      <dgm:spPr/>
      <dgm:t>
        <a:bodyPr/>
        <a:p>
          <a:endParaRPr lang="en-US"/>
        </a:p>
      </dgm:t>
    </dgm:pt>
    <dgm:pt modelId="{7D2EEFEB-DB5E-4D58-9201-5B73791D214B}" cxnId="{694D845B-0037-4181-9E55-8F24FF3885A0}" type="sibTrans">
      <dgm:prSet phldr="0" custT="0"/>
      <dgm:spPr/>
      <dgm:t>
        <a:bodyPr vert="horz" wrap="square"/>
        <a:p>
          <a:pPr>
            <a:lnSpc>
              <a:spcPct val="100000"/>
            </a:lnSpc>
            <a:spcBef>
              <a:spcPct val="0"/>
            </a:spcBef>
            <a:spcAft>
              <a:spcPct val="35000"/>
            </a:spcAft>
          </a:pPr>
          <a:r>
            <a:rPr lang="en-US"/>
            <a:t/>
          </a:r>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Add radio buttons, drop down menus</a:t>
          </a:r>
          <a:r>
            <a:rPr lang="en-US"/>
            <a:t/>
          </a:r>
          <a:endParaRPr lang="en-US"/>
        </a:p>
      </dgm:t>
    </dgm:pt>
    <dgm:pt modelId="{8CA9F619-BA0C-4427-88CD-F6CDBA629A4C}" cxnId="{2D4645E3-858E-48A4-886D-9D9A01CD5472}" type="parTrans">
      <dgm:prSet/>
      <dgm:spPr/>
      <dgm:t>
        <a:bodyPr/>
        <a:p>
          <a:endParaRPr lang="en-US"/>
        </a:p>
      </dgm:t>
    </dgm:pt>
    <dgm:pt modelId="{EAB22CA7-47D5-481C-A03F-0AEB03291579}" cxnId="{2D4645E3-858E-48A4-886D-9D9A01CD5472}" type="sibTrans">
      <dgm:prSet phldr="0" custT="0"/>
      <dgm:spPr/>
      <dgm:t>
        <a:bodyPr vert="horz" wrap="square"/>
        <a:p>
          <a:pPr>
            <a:lnSpc>
              <a:spcPct val="100000"/>
            </a:lnSpc>
            <a:spcBef>
              <a:spcPct val="0"/>
            </a:spcBef>
            <a:spcAft>
              <a:spcPct val="35000"/>
            </a:spcAft>
          </a:pPr>
          <a:r>
            <a:rPr lang="en-US"/>
            <a:t/>
          </a:r>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t>Callback Function, plotting</a:t>
          </a:r>
          <a:r>
            <a:rPr lang="en-US"/>
            <a:t/>
          </a:r>
          <a:endParaRPr lang="en-US"/>
        </a:p>
      </dgm:t>
    </dgm:pt>
    <dgm:pt modelId="{2C78B887-280E-4F64-A96D-497C86D30960}" cxnId="{77A28694-836D-486D-9278-BD2D60BA6343}" type="parTrans">
      <dgm:prSet/>
      <dgm:spPr/>
      <dgm:t>
        <a:bodyPr/>
        <a:p>
          <a:endParaRPr lang="en-US"/>
        </a:p>
      </dgm:t>
    </dgm:pt>
    <dgm:pt modelId="{955A6D25-2D0C-46C0-A2AD-6FC6BD1D586B}" cxnId="{77A28694-836D-486D-9278-BD2D60BA6343}" type="sibTrans">
      <dgm:prSet/>
      <dgm:spPr/>
      <dgm:t>
        <a:bodyPr/>
        <a:p>
          <a:endParaRPr lang="en-US"/>
        </a:p>
      </dgm:t>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5">
        <dgm:presLayoutVars>
          <dgm:bulletEnabled val="1"/>
        </dgm:presLayoutVars>
      </dgm:prSet>
      <dgm:spPr/>
    </dgm:pt>
    <dgm:pt modelId="{5BC51AB9-B6D9-4268-B253-795760B8824A}" type="pres">
      <dgm:prSet presAssocID="{CDA81B52-901B-4697-92CC-1693EA8B6029}" presName="sibTrans" presStyleLbl="sibTrans2D1" presStyleIdx="0" presStyleCnt="4"/>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5">
        <dgm:presLayoutVars>
          <dgm:bulletEnabled val="1"/>
        </dgm:presLayoutVars>
      </dgm:prSet>
      <dgm:spPr/>
    </dgm:pt>
    <dgm:pt modelId="{7A047547-076D-47A6-9040-35EE3F8A7BC4}" type="pres">
      <dgm:prSet presAssocID="{193BEE6C-30AD-4465-B537-8CBEA52B76A4}" presName="sibTrans" presStyleLbl="sibTrans2D1" presStyleIdx="1" presStyleCnt="4"/>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5">
        <dgm:presLayoutVars>
          <dgm:bulletEnabled val="1"/>
        </dgm:presLayoutVars>
      </dgm:prSet>
      <dgm:spPr/>
    </dgm:pt>
    <dgm:pt modelId="{84706952-1D53-4E08-B3BF-0B4E461B4373}" type="pres">
      <dgm:prSet presAssocID="{7D2EEFEB-DB5E-4D58-9201-5B73791D214B}" presName="sibTrans" presStyleLbl="sibTrans2D1" presStyleIdx="2" presStyleCnt="4"/>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5">
        <dgm:presLayoutVars>
          <dgm:bulletEnabled val="1"/>
        </dgm:presLayoutVars>
      </dgm:prSet>
      <dgm:spPr/>
    </dgm:pt>
    <dgm:pt modelId="{89C7543E-F329-4A11-98FA-23BD32C24BFC}" type="pres">
      <dgm:prSet presAssocID="{EAB22CA7-47D5-481C-A03F-0AEB03291579}" presName="sibTrans" presStyleLbl="sibTrans2D1" presStyleIdx="3" presStyleCnt="4"/>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5">
        <dgm:presLayoutVars>
          <dgm:bulletEnabled val="1"/>
        </dgm:presLayoutVars>
      </dgm:prSet>
      <dgm:spPr/>
    </dgm:pt>
  </dgm:ptLst>
  <dgm:cxnLst>
    <dgm:cxn modelId="{34EE35BA-EBB1-496F-BDAB-33C8D94B6F8B}" srcId="{91B7D373-6B34-4A6E-9D95-DDAA8A929D39}" destId="{43139C5B-62FB-4091-8D24-8924780DF65F}" srcOrd="0" destOrd="0" parTransId="{13CAF90C-F0BD-4AA8-865A-29114C600F56}" sibTransId="{CDA81B52-901B-4697-92CC-1693EA8B6029}"/>
    <dgm:cxn modelId="{A83897EE-C4E9-4F33-8A10-5D95996EC2E7}" srcId="{91B7D373-6B34-4A6E-9D95-DDAA8A929D39}" destId="{64F85C76-A20B-4287-9F02-A486108F2D03}" srcOrd="1" destOrd="0" parTransId="{84960065-B67E-4622-B079-A9925199A635}" sibTransId="{193BEE6C-30AD-4465-B537-8CBEA52B76A4}"/>
    <dgm:cxn modelId="{694D845B-0037-4181-9E55-8F24FF3885A0}" srcId="{91B7D373-6B34-4A6E-9D95-DDAA8A929D39}" destId="{57A9EF5F-46F0-494C-99A6-2862D84442F1}" srcOrd="2" destOrd="0" parTransId="{1E708E8C-CF85-41BA-8E14-E5D522EA2B00}" sibTransId="{7D2EEFEB-DB5E-4D58-9201-5B73791D214B}"/>
    <dgm:cxn modelId="{2D4645E3-858E-48A4-886D-9D9A01CD5472}" srcId="{91B7D373-6B34-4A6E-9D95-DDAA8A929D39}" destId="{10419387-0F11-4F64-8962-014A0019403A}" srcOrd="3" destOrd="0" parTransId="{8CA9F619-BA0C-4427-88CD-F6CDBA629A4C}" sibTransId="{EAB22CA7-47D5-481C-A03F-0AEB03291579}"/>
    <dgm:cxn modelId="{77A28694-836D-486D-9278-BD2D60BA6343}" srcId="{91B7D373-6B34-4A6E-9D95-DDAA8A929D39}" destId="{BB483CE2-D9EF-477B-94D5-0C77D2293F39}" srcOrd="4" destOrd="0" parTransId="{2C78B887-280E-4F64-A96D-497C86D30960}" sibTransId="{955A6D25-2D0C-46C0-A2AD-6FC6BD1D586B}"/>
    <dgm:cxn modelId="{182774DC-10AD-4B58-A7A7-921E7E30FA3F}" type="presOf" srcId="{91B7D373-6B34-4A6E-9D95-DDAA8A929D39}" destId="{0E0E8C52-A67D-4A81-8633-6D2E65B1F2D7}" srcOrd="0" destOrd="0" presId="urn:microsoft.com/office/officeart/2005/8/layout/process5"/>
    <dgm:cxn modelId="{2EDA70AF-07BB-4028-BB5C-921714DB10C0}" type="presParOf" srcId="{0E0E8C52-A67D-4A81-8633-6D2E65B1F2D7}" destId="{4E38F88D-17EC-452A-AE1D-00A9B389DB57}" srcOrd="0" destOrd="0" presId="urn:microsoft.com/office/officeart/2005/8/layout/process5"/>
    <dgm:cxn modelId="{03AA55E7-84FB-4EFF-BBA9-12BF145D1EDD}" type="presOf" srcId="{43139C5B-62FB-4091-8D24-8924780DF65F}" destId="{4E38F88D-17EC-452A-AE1D-00A9B389DB57}" srcOrd="0" destOrd="0" presId="urn:microsoft.com/office/officeart/2005/8/layout/process5"/>
    <dgm:cxn modelId="{F63A796E-F3DB-4B0B-B9D1-0BAB2F958251}" type="presParOf" srcId="{0E0E8C52-A67D-4A81-8633-6D2E65B1F2D7}" destId="{5BC51AB9-B6D9-4268-B253-795760B8824A}" srcOrd="1" destOrd="0" presId="urn:microsoft.com/office/officeart/2005/8/layout/process5"/>
    <dgm:cxn modelId="{0A3C73E9-3714-4194-97ED-D9212866CED3}" type="presOf" srcId="{CDA81B52-901B-4697-92CC-1693EA8B6029}" destId="{5BC51AB9-B6D9-4268-B253-795760B8824A}" srcOrd="0" destOrd="0" presId="urn:microsoft.com/office/officeart/2005/8/layout/process5"/>
    <dgm:cxn modelId="{387C549F-FA7B-45B5-BCAA-FF75389538DB}" type="presParOf" srcId="{5BC51AB9-B6D9-4268-B253-795760B8824A}" destId="{69B4A2BD-6146-496A-A65D-190E125D4EC8}" srcOrd="0" destOrd="1" presId="urn:microsoft.com/office/officeart/2005/8/layout/process5"/>
    <dgm:cxn modelId="{E0BAD2BE-92F4-4203-82AE-C2B3202D1F66}" type="presOf" srcId="{CDA81B52-901B-4697-92CC-1693EA8B6029}" destId="{69B4A2BD-6146-496A-A65D-190E125D4EC8}" srcOrd="1" destOrd="0" presId="urn:microsoft.com/office/officeart/2005/8/layout/process5"/>
    <dgm:cxn modelId="{9950D786-F127-4BCC-80E8-1FAEE14B9A80}" type="presParOf" srcId="{0E0E8C52-A67D-4A81-8633-6D2E65B1F2D7}" destId="{712BAE3A-E4FE-41EA-8334-63B0CBF0A033}" srcOrd="2" destOrd="0" presId="urn:microsoft.com/office/officeart/2005/8/layout/process5"/>
    <dgm:cxn modelId="{01871D6B-B92E-4B03-ADA9-EA8615CA27F5}" type="presOf" srcId="{64F85C76-A20B-4287-9F02-A486108F2D03}" destId="{712BAE3A-E4FE-41EA-8334-63B0CBF0A033}" srcOrd="0" destOrd="0" presId="urn:microsoft.com/office/officeart/2005/8/layout/process5"/>
    <dgm:cxn modelId="{8ABE4B78-8040-4445-8BD8-BE8873BCFDD7}" type="presParOf" srcId="{0E0E8C52-A67D-4A81-8633-6D2E65B1F2D7}" destId="{7A047547-076D-47A6-9040-35EE3F8A7BC4}" srcOrd="3" destOrd="0" presId="urn:microsoft.com/office/officeart/2005/8/layout/process5"/>
    <dgm:cxn modelId="{31C701CC-BD8D-4BF1-AFB3-BE69A5B1CC67}" type="presOf" srcId="{193BEE6C-30AD-4465-B537-8CBEA52B76A4}" destId="{7A047547-076D-47A6-9040-35EE3F8A7BC4}" srcOrd="0" destOrd="0" presId="urn:microsoft.com/office/officeart/2005/8/layout/process5"/>
    <dgm:cxn modelId="{C0A30FC4-D835-4AE8-A343-D5112564200B}" type="presParOf" srcId="{7A047547-076D-47A6-9040-35EE3F8A7BC4}" destId="{729CA08D-C107-4CE8-8AB3-385541727DA2}" srcOrd="0" destOrd="3" presId="urn:microsoft.com/office/officeart/2005/8/layout/process5"/>
    <dgm:cxn modelId="{99E9CBAF-AA87-45DD-A42B-8B669F47B430}" type="presOf" srcId="{193BEE6C-30AD-4465-B537-8CBEA52B76A4}" destId="{729CA08D-C107-4CE8-8AB3-385541727DA2}" srcOrd="1" destOrd="0" presId="urn:microsoft.com/office/officeart/2005/8/layout/process5"/>
    <dgm:cxn modelId="{98089771-F476-48E4-8CD6-115AC7E3E14A}" type="presParOf" srcId="{0E0E8C52-A67D-4A81-8633-6D2E65B1F2D7}" destId="{55F26D06-1393-416B-92F3-B1FF848709D7}" srcOrd="4" destOrd="0" presId="urn:microsoft.com/office/officeart/2005/8/layout/process5"/>
    <dgm:cxn modelId="{9672381C-A3F7-49DD-A4EE-53F0F380DA4B}" type="presOf" srcId="{57A9EF5F-46F0-494C-99A6-2862D84442F1}" destId="{55F26D06-1393-416B-92F3-B1FF848709D7}" srcOrd="0" destOrd="0" presId="urn:microsoft.com/office/officeart/2005/8/layout/process5"/>
    <dgm:cxn modelId="{C851A400-3E68-42B7-8415-12953AF2B3BA}" type="presParOf" srcId="{0E0E8C52-A67D-4A81-8633-6D2E65B1F2D7}" destId="{84706952-1D53-4E08-B3BF-0B4E461B4373}" srcOrd="5" destOrd="0" presId="urn:microsoft.com/office/officeart/2005/8/layout/process5"/>
    <dgm:cxn modelId="{2CBD385F-E186-4A8D-8E25-0AE235F9AE8C}" type="presOf" srcId="{7D2EEFEB-DB5E-4D58-9201-5B73791D214B}" destId="{84706952-1D53-4E08-B3BF-0B4E461B4373}" srcOrd="0" destOrd="0" presId="urn:microsoft.com/office/officeart/2005/8/layout/process5"/>
    <dgm:cxn modelId="{3444D139-49B5-4E49-89A0-95542927660F}" type="presParOf" srcId="{84706952-1D53-4E08-B3BF-0B4E461B4373}" destId="{0C6B9EDD-0CAC-48A4-A9EA-CFA427EB1781}" srcOrd="0" destOrd="5" presId="urn:microsoft.com/office/officeart/2005/8/layout/process5"/>
    <dgm:cxn modelId="{11B07D9A-465F-4922-8BFF-6D3C8454B3FF}" type="presOf" srcId="{7D2EEFEB-DB5E-4D58-9201-5B73791D214B}" destId="{0C6B9EDD-0CAC-48A4-A9EA-CFA427EB1781}" srcOrd="1" destOrd="0" presId="urn:microsoft.com/office/officeart/2005/8/layout/process5"/>
    <dgm:cxn modelId="{BB132E43-8CBA-44D7-B9F5-85CD23209C14}" type="presParOf" srcId="{0E0E8C52-A67D-4A81-8633-6D2E65B1F2D7}" destId="{E161C3CB-05BA-4401-B570-318169151DFD}" srcOrd="6" destOrd="0" presId="urn:microsoft.com/office/officeart/2005/8/layout/process5"/>
    <dgm:cxn modelId="{31B7D43C-18EA-48BE-ADF6-8D78347EAA43}" type="presOf" srcId="{10419387-0F11-4F64-8962-014A0019403A}" destId="{E161C3CB-05BA-4401-B570-318169151DFD}" srcOrd="0" destOrd="0" presId="urn:microsoft.com/office/officeart/2005/8/layout/process5"/>
    <dgm:cxn modelId="{A255C453-3863-4699-8A3A-A4E6A3D6AC83}" type="presParOf" srcId="{0E0E8C52-A67D-4A81-8633-6D2E65B1F2D7}" destId="{89C7543E-F329-4A11-98FA-23BD32C24BFC}" srcOrd="7" destOrd="0" presId="urn:microsoft.com/office/officeart/2005/8/layout/process5"/>
    <dgm:cxn modelId="{816197D3-5103-4024-85FE-EFA570249F8A}" type="presOf" srcId="{EAB22CA7-47D5-481C-A03F-0AEB03291579}" destId="{89C7543E-F329-4A11-98FA-23BD32C24BFC}" srcOrd="0" destOrd="0" presId="urn:microsoft.com/office/officeart/2005/8/layout/process5"/>
    <dgm:cxn modelId="{4566FE62-D64F-4848-A47D-789180BCEB3D}" type="presParOf" srcId="{89C7543E-F329-4A11-98FA-23BD32C24BFC}" destId="{C5CF57D7-9216-4C5C-94F3-BA7E574FB173}" srcOrd="0" destOrd="7" presId="urn:microsoft.com/office/officeart/2005/8/layout/process5"/>
    <dgm:cxn modelId="{A07D2E83-DD8B-4519-9279-7A169039F325}" type="presOf" srcId="{EAB22CA7-47D5-481C-A03F-0AEB03291579}" destId="{C5CF57D7-9216-4C5C-94F3-BA7E574FB173}" srcOrd="1" destOrd="0" presId="urn:microsoft.com/office/officeart/2005/8/layout/process5"/>
    <dgm:cxn modelId="{F55EB57B-243A-4374-8982-922DC0DC1A94}" type="presParOf" srcId="{0E0E8C52-A67D-4A81-8633-6D2E65B1F2D7}" destId="{D598F045-5E91-4AD5-ABCC-7D9F7480723D}" srcOrd="8" destOrd="0" presId="urn:microsoft.com/office/officeart/2005/8/layout/process5"/>
    <dgm:cxn modelId="{EB08AA68-EA18-42B6-B54E-AA697CD05D68}" type="presOf" srcId="{BB483CE2-D9EF-477B-94D5-0C77D2293F39}" destId="{D598F045-5E91-4AD5-ABCC-7D9F7480723D}"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1"/>
      <dgm:spPr/>
      <dgm:t>
        <a:bodyPr vert="horz" wrap="square"/>
        <a:p>
          <a:pPr>
            <a:lnSpc>
              <a:spcPct val="100000"/>
            </a:lnSpc>
            <a:spcBef>
              <a:spcPct val="0"/>
            </a:spcBef>
            <a:spcAft>
              <a:spcPct val="35000"/>
            </a:spcAft>
          </a:pPr>
          <a:r>
            <a:rPr lang="en-US" sz="1700"/>
            <a:t>Analyze &amp; determine training and testing data</a:t>
          </a:r>
          <a:endParaRPr lang="en-US" sz="1700"/>
        </a:p>
      </dgm:t>
    </dgm:pt>
    <dgm:pt modelId="{13CAF90C-F0BD-4AA8-865A-29114C600F56}" cxnId="{3CCC7EB1-B135-4BF4-BDB6-2C211B9E0CF9}" type="parTrans">
      <dgm:prSet/>
      <dgm:spPr/>
      <dgm:t>
        <a:bodyPr/>
        <a:p>
          <a:endParaRPr lang="en-US"/>
        </a:p>
      </dgm:t>
    </dgm:pt>
    <dgm:pt modelId="{CDA81B52-901B-4697-92CC-1693EA8B6029}" cxnId="{3CCC7EB1-B135-4BF4-BDB6-2C211B9E0CF9}" type="sibTrans">
      <dgm:prSet phldr="0" custT="0"/>
      <dgm:spPr/>
      <dgm:t>
        <a:bodyPr vert="horz" wrap="square"/>
        <a:p>
          <a:pPr>
            <a:lnSpc>
              <a:spcPct val="100000"/>
            </a:lnSpc>
            <a:spcBef>
              <a:spcPct val="0"/>
            </a:spcBef>
            <a:spcAft>
              <a:spcPct val="35000"/>
            </a:spcAft>
          </a:pPr>
          <a:r>
            <a:rPr lang="en-US"/>
            <a:t/>
          </a:r>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Find the number of orbits and launches</a:t>
          </a:r>
          <a:endParaRPr lang="en-US"/>
        </a:p>
      </dgm:t>
    </dgm:pt>
    <dgm:pt modelId="{84960065-B67E-4622-B079-A9925199A635}" cxnId="{50983046-565F-4F9B-8853-83F83E1D27FE}" type="parTrans">
      <dgm:prSet/>
      <dgm:spPr/>
      <dgm:t>
        <a:bodyPr/>
        <a:p>
          <a:endParaRPr lang="en-US"/>
        </a:p>
      </dgm:t>
    </dgm:pt>
    <dgm:pt modelId="{193BEE6C-30AD-4465-B537-8CBEA52B76A4}" cxnId="{50983046-565F-4F9B-8853-83F83E1D27FE}" type="sibTrans">
      <dgm:prSet phldr="0" custT="0"/>
      <dgm:spPr/>
      <dgm:t>
        <a:bodyPr vert="horz" wrap="square"/>
        <a:p>
          <a:pPr>
            <a:lnSpc>
              <a:spcPct val="100000"/>
            </a:lnSpc>
            <a:spcBef>
              <a:spcPct val="0"/>
            </a:spcBef>
            <a:spcAft>
              <a:spcPct val="35000"/>
            </a:spcAft>
          </a:pPr>
          <a:r>
            <a:rPr lang="en-US"/>
            <a:t/>
          </a:r>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sym typeface="+mn-ea"/>
            </a:rPr>
            <a:t>Successful or Not with each occurence</a:t>
          </a:r>
          <a:r>
            <a:rPr lang="en-US"/>
            <a:t/>
          </a:r>
          <a:endParaRPr lang="en-US"/>
        </a:p>
      </dgm:t>
    </dgm:pt>
    <dgm:pt modelId="{1E708E8C-CF85-41BA-8E14-E5D522EA2B00}" cxnId="{ED5B6EC1-58D4-4130-BC88-40D3CA16BF65}" type="parTrans">
      <dgm:prSet/>
      <dgm:spPr/>
      <dgm:t>
        <a:bodyPr/>
        <a:p>
          <a:endParaRPr lang="en-US"/>
        </a:p>
      </dgm:t>
    </dgm:pt>
    <dgm:pt modelId="{7D2EEFEB-DB5E-4D58-9201-5B73791D214B}" cxnId="{ED5B6EC1-58D4-4130-BC88-40D3CA16BF65}" type="sibTrans">
      <dgm:prSet phldr="0" custT="0"/>
      <dgm:spPr/>
      <dgm:t>
        <a:bodyPr vert="horz" wrap="square"/>
        <a:p>
          <a:pPr>
            <a:lnSpc>
              <a:spcPct val="100000"/>
            </a:lnSpc>
            <a:spcBef>
              <a:spcPct val="0"/>
            </a:spcBef>
            <a:spcAft>
              <a:spcPct val="35000"/>
            </a:spcAft>
          </a:pPr>
          <a:r>
            <a:rPr lang="en-US"/>
            <a:t/>
          </a:r>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Split into Train and Testing Sets and model</a:t>
          </a:r>
          <a:endParaRPr lang="en-US"/>
        </a:p>
      </dgm:t>
    </dgm:pt>
    <dgm:pt modelId="{8CA9F619-BA0C-4427-88CD-F6CDBA629A4C}" cxnId="{2974979F-3A7C-47DC-9107-BB9FFBF408B1}" type="parTrans">
      <dgm:prSet/>
      <dgm:spPr/>
      <dgm:t>
        <a:bodyPr/>
        <a:p>
          <a:endParaRPr lang="en-US"/>
        </a:p>
      </dgm:t>
    </dgm:pt>
    <dgm:pt modelId="{EAB22CA7-47D5-481C-A03F-0AEB03291579}" cxnId="{2974979F-3A7C-47DC-9107-BB9FFBF408B1}" type="sibTrans">
      <dgm:prSet phldr="0" custT="0"/>
      <dgm:spPr/>
      <dgm:t>
        <a:bodyPr vert="horz" wrap="square"/>
        <a:p>
          <a:pPr>
            <a:lnSpc>
              <a:spcPct val="100000"/>
            </a:lnSpc>
            <a:spcBef>
              <a:spcPct val="0"/>
            </a:spcBef>
            <a:spcAft>
              <a:spcPct val="35000"/>
            </a:spcAft>
          </a:pPr>
          <a:r>
            <a:rPr lang="en-US"/>
            <a:t/>
          </a:r>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t>Check for Accuracy and export to CSV file</a:t>
          </a:r>
          <a:r>
            <a:rPr lang="en-US"/>
            <a:t/>
          </a:r>
          <a:endParaRPr lang="en-US"/>
        </a:p>
      </dgm:t>
    </dgm:pt>
    <dgm:pt modelId="{2C78B887-280E-4F64-A96D-497C86D30960}" cxnId="{292EEA91-47E1-4682-BD2A-83F81CE01DCB}" type="parTrans">
      <dgm:prSet/>
      <dgm:spPr/>
      <dgm:t>
        <a:bodyPr/>
        <a:p>
          <a:endParaRPr lang="en-US"/>
        </a:p>
      </dgm:t>
    </dgm:pt>
    <dgm:pt modelId="{955A6D25-2D0C-46C0-A2AD-6FC6BD1D586B}" cxnId="{292EEA91-47E1-4682-BD2A-83F81CE01DCB}" type="sibTrans">
      <dgm:prSet/>
      <dgm:spPr/>
      <dgm:t>
        <a:bodyPr/>
        <a:p>
          <a:endParaRPr lang="en-US"/>
        </a:p>
      </dgm:t>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5">
        <dgm:presLayoutVars>
          <dgm:bulletEnabled val="1"/>
        </dgm:presLayoutVars>
      </dgm:prSet>
      <dgm:spPr/>
    </dgm:pt>
    <dgm:pt modelId="{5BC51AB9-B6D9-4268-B253-795760B8824A}" type="pres">
      <dgm:prSet presAssocID="{CDA81B52-901B-4697-92CC-1693EA8B6029}" presName="sibTrans" presStyleLbl="sibTrans2D1" presStyleIdx="0" presStyleCnt="4"/>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5">
        <dgm:presLayoutVars>
          <dgm:bulletEnabled val="1"/>
        </dgm:presLayoutVars>
      </dgm:prSet>
      <dgm:spPr/>
    </dgm:pt>
    <dgm:pt modelId="{7A047547-076D-47A6-9040-35EE3F8A7BC4}" type="pres">
      <dgm:prSet presAssocID="{193BEE6C-30AD-4465-B537-8CBEA52B76A4}" presName="sibTrans" presStyleLbl="sibTrans2D1" presStyleIdx="1" presStyleCnt="4"/>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5">
        <dgm:presLayoutVars>
          <dgm:bulletEnabled val="1"/>
        </dgm:presLayoutVars>
      </dgm:prSet>
      <dgm:spPr/>
    </dgm:pt>
    <dgm:pt modelId="{84706952-1D53-4E08-B3BF-0B4E461B4373}" type="pres">
      <dgm:prSet presAssocID="{7D2EEFEB-DB5E-4D58-9201-5B73791D214B}" presName="sibTrans" presStyleLbl="sibTrans2D1" presStyleIdx="2" presStyleCnt="4"/>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5">
        <dgm:presLayoutVars>
          <dgm:bulletEnabled val="1"/>
        </dgm:presLayoutVars>
      </dgm:prSet>
      <dgm:spPr/>
    </dgm:pt>
    <dgm:pt modelId="{89C7543E-F329-4A11-98FA-23BD32C24BFC}" type="pres">
      <dgm:prSet presAssocID="{EAB22CA7-47D5-481C-A03F-0AEB03291579}" presName="sibTrans" presStyleLbl="sibTrans2D1" presStyleIdx="3" presStyleCnt="4"/>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5">
        <dgm:presLayoutVars>
          <dgm:bulletEnabled val="1"/>
        </dgm:presLayoutVars>
      </dgm:prSet>
      <dgm:spPr/>
    </dgm:pt>
  </dgm:ptLst>
  <dgm:cxnLst>
    <dgm:cxn modelId="{3CCC7EB1-B135-4BF4-BDB6-2C211B9E0CF9}" srcId="{91B7D373-6B34-4A6E-9D95-DDAA8A929D39}" destId="{43139C5B-62FB-4091-8D24-8924780DF65F}" srcOrd="0" destOrd="0" parTransId="{13CAF90C-F0BD-4AA8-865A-29114C600F56}" sibTransId="{CDA81B52-901B-4697-92CC-1693EA8B6029}"/>
    <dgm:cxn modelId="{50983046-565F-4F9B-8853-83F83E1D27FE}" srcId="{91B7D373-6B34-4A6E-9D95-DDAA8A929D39}" destId="{64F85C76-A20B-4287-9F02-A486108F2D03}" srcOrd="1" destOrd="0" parTransId="{84960065-B67E-4622-B079-A9925199A635}" sibTransId="{193BEE6C-30AD-4465-B537-8CBEA52B76A4}"/>
    <dgm:cxn modelId="{ED5B6EC1-58D4-4130-BC88-40D3CA16BF65}" srcId="{91B7D373-6B34-4A6E-9D95-DDAA8A929D39}" destId="{57A9EF5F-46F0-494C-99A6-2862D84442F1}" srcOrd="2" destOrd="0" parTransId="{1E708E8C-CF85-41BA-8E14-E5D522EA2B00}" sibTransId="{7D2EEFEB-DB5E-4D58-9201-5B73791D214B}"/>
    <dgm:cxn modelId="{2974979F-3A7C-47DC-9107-BB9FFBF408B1}" srcId="{91B7D373-6B34-4A6E-9D95-DDAA8A929D39}" destId="{10419387-0F11-4F64-8962-014A0019403A}" srcOrd="3" destOrd="0" parTransId="{8CA9F619-BA0C-4427-88CD-F6CDBA629A4C}" sibTransId="{EAB22CA7-47D5-481C-A03F-0AEB03291579}"/>
    <dgm:cxn modelId="{292EEA91-47E1-4682-BD2A-83F81CE01DCB}" srcId="{91B7D373-6B34-4A6E-9D95-DDAA8A929D39}" destId="{BB483CE2-D9EF-477B-94D5-0C77D2293F39}" srcOrd="4" destOrd="0" parTransId="{2C78B887-280E-4F64-A96D-497C86D30960}" sibTransId="{955A6D25-2D0C-46C0-A2AD-6FC6BD1D586B}"/>
    <dgm:cxn modelId="{2021243E-CEBA-45CF-A065-2157DEB28365}" type="presOf" srcId="{91B7D373-6B34-4A6E-9D95-DDAA8A929D39}" destId="{0E0E8C52-A67D-4A81-8633-6D2E65B1F2D7}" srcOrd="0" destOrd="0" presId="urn:microsoft.com/office/officeart/2005/8/layout/process5"/>
    <dgm:cxn modelId="{760BE720-571B-4944-A899-396B0FE82DC5}" type="presParOf" srcId="{0E0E8C52-A67D-4A81-8633-6D2E65B1F2D7}" destId="{4E38F88D-17EC-452A-AE1D-00A9B389DB57}" srcOrd="0" destOrd="0" presId="urn:microsoft.com/office/officeart/2005/8/layout/process5"/>
    <dgm:cxn modelId="{294CBF9D-FB7A-46DE-A836-1F8361852580}" type="presOf" srcId="{43139C5B-62FB-4091-8D24-8924780DF65F}" destId="{4E38F88D-17EC-452A-AE1D-00A9B389DB57}" srcOrd="0" destOrd="0" presId="urn:microsoft.com/office/officeart/2005/8/layout/process5"/>
    <dgm:cxn modelId="{18167578-BBF2-4D96-A05A-E3B029A6D466}" type="presParOf" srcId="{0E0E8C52-A67D-4A81-8633-6D2E65B1F2D7}" destId="{5BC51AB9-B6D9-4268-B253-795760B8824A}" srcOrd="1" destOrd="0" presId="urn:microsoft.com/office/officeart/2005/8/layout/process5"/>
    <dgm:cxn modelId="{07CB7681-9708-4C02-9D79-BA8C0E9FF12F}" type="presOf" srcId="{CDA81B52-901B-4697-92CC-1693EA8B6029}" destId="{5BC51AB9-B6D9-4268-B253-795760B8824A}" srcOrd="0" destOrd="0" presId="urn:microsoft.com/office/officeart/2005/8/layout/process5"/>
    <dgm:cxn modelId="{1674A9BC-8120-4C29-BF76-405272C383A3}" type="presParOf" srcId="{5BC51AB9-B6D9-4268-B253-795760B8824A}" destId="{69B4A2BD-6146-496A-A65D-190E125D4EC8}" srcOrd="0" destOrd="1" presId="urn:microsoft.com/office/officeart/2005/8/layout/process5"/>
    <dgm:cxn modelId="{1406EFA8-F0DB-46C2-8C10-4118B9312C9B}" type="presOf" srcId="{CDA81B52-901B-4697-92CC-1693EA8B6029}" destId="{69B4A2BD-6146-496A-A65D-190E125D4EC8}" srcOrd="1" destOrd="0" presId="urn:microsoft.com/office/officeart/2005/8/layout/process5"/>
    <dgm:cxn modelId="{5E9F1F39-023B-4558-8AC2-B57BEF84314D}" type="presParOf" srcId="{0E0E8C52-A67D-4A81-8633-6D2E65B1F2D7}" destId="{712BAE3A-E4FE-41EA-8334-63B0CBF0A033}" srcOrd="2" destOrd="0" presId="urn:microsoft.com/office/officeart/2005/8/layout/process5"/>
    <dgm:cxn modelId="{DC2FF3D9-8ADE-4863-B21E-AA5B85BD2985}" type="presOf" srcId="{64F85C76-A20B-4287-9F02-A486108F2D03}" destId="{712BAE3A-E4FE-41EA-8334-63B0CBF0A033}" srcOrd="0" destOrd="0" presId="urn:microsoft.com/office/officeart/2005/8/layout/process5"/>
    <dgm:cxn modelId="{99EFE830-7873-421F-9CAF-45978D2B1AF4}" type="presParOf" srcId="{0E0E8C52-A67D-4A81-8633-6D2E65B1F2D7}" destId="{7A047547-076D-47A6-9040-35EE3F8A7BC4}" srcOrd="3" destOrd="0" presId="urn:microsoft.com/office/officeart/2005/8/layout/process5"/>
    <dgm:cxn modelId="{01312856-6848-42FC-A142-967DB8CCCE6E}" type="presOf" srcId="{193BEE6C-30AD-4465-B537-8CBEA52B76A4}" destId="{7A047547-076D-47A6-9040-35EE3F8A7BC4}" srcOrd="0" destOrd="0" presId="urn:microsoft.com/office/officeart/2005/8/layout/process5"/>
    <dgm:cxn modelId="{42378719-427A-48B2-9366-4D56DEACD320}" type="presParOf" srcId="{7A047547-076D-47A6-9040-35EE3F8A7BC4}" destId="{729CA08D-C107-4CE8-8AB3-385541727DA2}" srcOrd="0" destOrd="3" presId="urn:microsoft.com/office/officeart/2005/8/layout/process5"/>
    <dgm:cxn modelId="{AA626839-5297-471C-AF82-99ED17E411E7}" type="presOf" srcId="{193BEE6C-30AD-4465-B537-8CBEA52B76A4}" destId="{729CA08D-C107-4CE8-8AB3-385541727DA2}" srcOrd="1" destOrd="0" presId="urn:microsoft.com/office/officeart/2005/8/layout/process5"/>
    <dgm:cxn modelId="{FD99BC8B-5E40-41CE-86D6-51E721E50BAE}" type="presParOf" srcId="{0E0E8C52-A67D-4A81-8633-6D2E65B1F2D7}" destId="{55F26D06-1393-416B-92F3-B1FF848709D7}" srcOrd="4" destOrd="0" presId="urn:microsoft.com/office/officeart/2005/8/layout/process5"/>
    <dgm:cxn modelId="{FC57A416-AEDE-49A6-9B40-3CDF048C20B6}" type="presOf" srcId="{57A9EF5F-46F0-494C-99A6-2862D84442F1}" destId="{55F26D06-1393-416B-92F3-B1FF848709D7}" srcOrd="0" destOrd="0" presId="urn:microsoft.com/office/officeart/2005/8/layout/process5"/>
    <dgm:cxn modelId="{6BC73431-9101-445B-B843-CFD0DF624C7E}" type="presParOf" srcId="{0E0E8C52-A67D-4A81-8633-6D2E65B1F2D7}" destId="{84706952-1D53-4E08-B3BF-0B4E461B4373}" srcOrd="5" destOrd="0" presId="urn:microsoft.com/office/officeart/2005/8/layout/process5"/>
    <dgm:cxn modelId="{B66562CF-88C0-451B-93CA-4CE190662F79}" type="presOf" srcId="{7D2EEFEB-DB5E-4D58-9201-5B73791D214B}" destId="{84706952-1D53-4E08-B3BF-0B4E461B4373}" srcOrd="0" destOrd="0" presId="urn:microsoft.com/office/officeart/2005/8/layout/process5"/>
    <dgm:cxn modelId="{AF3EF37A-1D63-4DD4-80B7-648AB7669AB5}" type="presParOf" srcId="{84706952-1D53-4E08-B3BF-0B4E461B4373}" destId="{0C6B9EDD-0CAC-48A4-A9EA-CFA427EB1781}" srcOrd="0" destOrd="5" presId="urn:microsoft.com/office/officeart/2005/8/layout/process5"/>
    <dgm:cxn modelId="{EE4EA12C-2EEA-404D-A734-19F6825324AA}" type="presOf" srcId="{7D2EEFEB-DB5E-4D58-9201-5B73791D214B}" destId="{0C6B9EDD-0CAC-48A4-A9EA-CFA427EB1781}" srcOrd="1" destOrd="0" presId="urn:microsoft.com/office/officeart/2005/8/layout/process5"/>
    <dgm:cxn modelId="{57B3CED2-A21F-4619-8588-F7ABADF2E44D}" type="presParOf" srcId="{0E0E8C52-A67D-4A81-8633-6D2E65B1F2D7}" destId="{E161C3CB-05BA-4401-B570-318169151DFD}" srcOrd="6" destOrd="0" presId="urn:microsoft.com/office/officeart/2005/8/layout/process5"/>
    <dgm:cxn modelId="{4EC68BFA-8F6F-45C0-9036-6C7F0D306BE3}" type="presOf" srcId="{10419387-0F11-4F64-8962-014A0019403A}" destId="{E161C3CB-05BA-4401-B570-318169151DFD}" srcOrd="0" destOrd="0" presId="urn:microsoft.com/office/officeart/2005/8/layout/process5"/>
    <dgm:cxn modelId="{0BDB913C-44DD-4C70-9250-75FE0E2EEB1B}" type="presParOf" srcId="{0E0E8C52-A67D-4A81-8633-6D2E65B1F2D7}" destId="{89C7543E-F329-4A11-98FA-23BD32C24BFC}" srcOrd="7" destOrd="0" presId="urn:microsoft.com/office/officeart/2005/8/layout/process5"/>
    <dgm:cxn modelId="{AF9D014E-68D6-42B1-B712-64D9C13560CF}" type="presOf" srcId="{EAB22CA7-47D5-481C-A03F-0AEB03291579}" destId="{89C7543E-F329-4A11-98FA-23BD32C24BFC}" srcOrd="0" destOrd="0" presId="urn:microsoft.com/office/officeart/2005/8/layout/process5"/>
    <dgm:cxn modelId="{B2548870-581D-433C-BF0D-24C4A04B9BBB}" type="presParOf" srcId="{89C7543E-F329-4A11-98FA-23BD32C24BFC}" destId="{C5CF57D7-9216-4C5C-94F3-BA7E574FB173}" srcOrd="0" destOrd="7" presId="urn:microsoft.com/office/officeart/2005/8/layout/process5"/>
    <dgm:cxn modelId="{41D7B59F-ED3B-4841-B4C3-7C4A7CFDB8F6}" type="presOf" srcId="{EAB22CA7-47D5-481C-A03F-0AEB03291579}" destId="{C5CF57D7-9216-4C5C-94F3-BA7E574FB173}" srcOrd="1" destOrd="0" presId="urn:microsoft.com/office/officeart/2005/8/layout/process5"/>
    <dgm:cxn modelId="{D9FEE17B-2654-4BC1-9E11-034571689398}" type="presParOf" srcId="{0E0E8C52-A67D-4A81-8633-6D2E65B1F2D7}" destId="{D598F045-5E91-4AD5-ABCC-7D9F7480723D}" srcOrd="8" destOrd="0" presId="urn:microsoft.com/office/officeart/2005/8/layout/process5"/>
    <dgm:cxn modelId="{EBBFD4F3-31FB-43D6-A4F0-29FB44A6FA34}" type="presOf" srcId="{BB483CE2-D9EF-477B-94D5-0C77D2293F39}" destId="{D598F045-5E91-4AD5-ABCC-7D9F7480723D}"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634480" cy="4337685"/>
        <a:chOff x="0" y="0"/>
        <a:chExt cx="6634480" cy="4337685"/>
      </a:xfrm>
    </dsp:grpSpPr>
    <dsp:sp modelId="{4E38F88D-17EC-452A-AE1D-00A9B389DB57}">
      <dsp:nvSpPr>
        <dsp:cNvPr id="3" name="Rounded Rectangle 2"/>
        <dsp:cNvSpPr/>
      </dsp:nvSpPr>
      <dsp:spPr bwMode="white">
        <a:xfrm>
          <a:off x="5831"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sz="1200"/>
            <a:t>Get Data from SpaceX and decode the response with .JSON normalize function</a:t>
          </a:r>
          <a:endParaRPr lang="en-US" sz="1200"/>
        </a:p>
      </dsp:txBody>
      <dsp:txXfrm>
        <a:off x="5831" y="772945"/>
        <a:ext cx="1746086" cy="1047652"/>
      </dsp:txXfrm>
    </dsp:sp>
    <dsp:sp modelId="{5BC51AB9-B6D9-4268-B253-795760B8824A}">
      <dsp:nvSpPr>
        <dsp:cNvPr id="4" name="Right Arrow 3"/>
        <dsp:cNvSpPr/>
      </dsp:nvSpPr>
      <dsp:spPr bwMode="white">
        <a:xfrm>
          <a:off x="1916049"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1916049" y="1080257"/>
        <a:ext cx="370170" cy="433029"/>
      </dsp:txXfrm>
    </dsp:sp>
    <dsp:sp modelId="{712BAE3A-E4FE-41EA-8334-63B0CBF0A033}">
      <dsp:nvSpPr>
        <dsp:cNvPr id="5" name="Rounded Rectangle 4"/>
        <dsp:cNvSpPr/>
      </dsp:nvSpPr>
      <dsp:spPr bwMode="white">
        <a:xfrm>
          <a:off x="2450352"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t>Apply functions to format the data into a dictionary</a:t>
          </a:r>
          <a:endParaRPr lang="en-US"/>
        </a:p>
      </dsp:txBody>
      <dsp:txXfrm>
        <a:off x="2450352" y="772945"/>
        <a:ext cx="1746086" cy="1047652"/>
      </dsp:txXfrm>
    </dsp:sp>
    <dsp:sp modelId="{7A047547-076D-47A6-9040-35EE3F8A7BC4}">
      <dsp:nvSpPr>
        <dsp:cNvPr id="6" name="Right Arrow 5"/>
        <dsp:cNvSpPr/>
      </dsp:nvSpPr>
      <dsp:spPr bwMode="white">
        <a:xfrm>
          <a:off x="4360570"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4360570" y="1080257"/>
        <a:ext cx="370170" cy="433029"/>
      </dsp:txXfrm>
    </dsp:sp>
    <dsp:sp modelId="{55F26D06-1393-416B-92F3-B1FF848709D7}">
      <dsp:nvSpPr>
        <dsp:cNvPr id="7" name="Rounded Rectangle 6"/>
        <dsp:cNvSpPr/>
      </dsp:nvSpPr>
      <dsp:spPr bwMode="white">
        <a:xfrm>
          <a:off x="4894873"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t>Filter not needed data for precision</a:t>
          </a:r>
          <a:endParaRPr lang="en-US"/>
        </a:p>
      </dsp:txBody>
      <dsp:txXfrm>
        <a:off x="4894873" y="772945"/>
        <a:ext cx="1746086" cy="1047652"/>
      </dsp:txXfrm>
    </dsp:sp>
    <dsp:sp modelId="{84706952-1D53-4E08-B3BF-0B4E461B4373}">
      <dsp:nvSpPr>
        <dsp:cNvPr id="8" name="Right Arrow 7"/>
        <dsp:cNvSpPr/>
      </dsp:nvSpPr>
      <dsp:spPr bwMode="white">
        <a:xfrm rot="5424263">
          <a:off x="5577186" y="1952328"/>
          <a:ext cx="369149"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5424263">
        <a:off x="5577186" y="1952328"/>
        <a:ext cx="369149" cy="433029"/>
      </dsp:txXfrm>
    </dsp:sp>
    <dsp:sp modelId="{E161C3CB-05BA-4401-B570-318169151DFD}">
      <dsp:nvSpPr>
        <dsp:cNvPr id="9" name="Rounded Rectangle 8"/>
        <dsp:cNvSpPr/>
      </dsp:nvSpPr>
      <dsp:spPr bwMode="white">
        <a:xfrm>
          <a:off x="4882563"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t>Replace NaN Null or Missing Values with .mean()</a:t>
          </a:r>
          <a:endParaRPr lang="en-US"/>
        </a:p>
      </dsp:txBody>
      <dsp:txXfrm>
        <a:off x="4882563" y="2517088"/>
        <a:ext cx="1746086" cy="1047652"/>
      </dsp:txXfrm>
    </dsp:sp>
    <dsp:sp modelId="{89C7543E-F329-4A11-98FA-23BD32C24BFC}">
      <dsp:nvSpPr>
        <dsp:cNvPr id="10" name="Right Arrow 9"/>
        <dsp:cNvSpPr/>
      </dsp:nvSpPr>
      <dsp:spPr bwMode="white">
        <a:xfrm rot="10800000">
          <a:off x="4348260" y="2824399"/>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10800000">
        <a:off x="4348260" y="2824399"/>
        <a:ext cx="370170" cy="433029"/>
      </dsp:txXfrm>
    </dsp:sp>
    <dsp:sp modelId="{D598F045-5E91-4AD5-ABCC-7D9F7480723D}">
      <dsp:nvSpPr>
        <dsp:cNvPr id="11" name="Rounded Rectangle 10"/>
        <dsp:cNvSpPr/>
      </dsp:nvSpPr>
      <dsp:spPr bwMode="white">
        <a:xfrm>
          <a:off x="2438042"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t>Check for Accuracy and export to CSV file</a:t>
          </a:r>
          <a:endParaRPr lang="en-US"/>
        </a:p>
      </dsp:txBody>
      <dsp:txXfrm>
        <a:off x="2438042" y="2517088"/>
        <a:ext cx="1746086" cy="1047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634480" cy="3861435"/>
        <a:chOff x="0" y="0"/>
        <a:chExt cx="6634480" cy="3861435"/>
      </a:xfrm>
    </dsp:grpSpPr>
    <dsp:sp modelId="{4E38F88D-17EC-452A-AE1D-00A9B389DB57}">
      <dsp:nvSpPr>
        <dsp:cNvPr id="3" name="Rounded Rectangle 2"/>
        <dsp:cNvSpPr/>
      </dsp:nvSpPr>
      <dsp:spPr bwMode="white">
        <a:xfrm>
          <a:off x="5831" y="534820"/>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sz="1700"/>
            <a:t>Get Falocn 9 Launch Data from URL</a:t>
          </a:r>
          <a:endParaRPr lang="en-US" sz="1700"/>
        </a:p>
      </dsp:txBody>
      <dsp:txXfrm>
        <a:off x="5831" y="534820"/>
        <a:ext cx="1746086" cy="1047652"/>
      </dsp:txXfrm>
    </dsp:sp>
    <dsp:sp modelId="{5BC51AB9-B6D9-4268-B253-795760B8824A}">
      <dsp:nvSpPr>
        <dsp:cNvPr id="4" name="Right Arrow 3"/>
        <dsp:cNvSpPr/>
      </dsp:nvSpPr>
      <dsp:spPr bwMode="white">
        <a:xfrm>
          <a:off x="1916049" y="842132"/>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1916049" y="842132"/>
        <a:ext cx="370170" cy="433029"/>
      </dsp:txXfrm>
    </dsp:sp>
    <dsp:sp modelId="{712BAE3A-E4FE-41EA-8334-63B0CBF0A033}">
      <dsp:nvSpPr>
        <dsp:cNvPr id="5" name="Rounded Rectangle 4"/>
        <dsp:cNvSpPr/>
      </dsp:nvSpPr>
      <dsp:spPr bwMode="white">
        <a:xfrm>
          <a:off x="2450352" y="534820"/>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Use Beautiful Soup  on the response</a:t>
          </a:r>
          <a:endParaRPr lang="en-US"/>
        </a:p>
      </dsp:txBody>
      <dsp:txXfrm>
        <a:off x="2450352" y="534820"/>
        <a:ext cx="1746086" cy="1047652"/>
      </dsp:txXfrm>
    </dsp:sp>
    <dsp:sp modelId="{7A047547-076D-47A6-9040-35EE3F8A7BC4}">
      <dsp:nvSpPr>
        <dsp:cNvPr id="6" name="Right Arrow 5"/>
        <dsp:cNvSpPr/>
      </dsp:nvSpPr>
      <dsp:spPr bwMode="white">
        <a:xfrm>
          <a:off x="4360570" y="842132"/>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4360570" y="842132"/>
        <a:ext cx="370170" cy="433029"/>
      </dsp:txXfrm>
    </dsp:sp>
    <dsp:sp modelId="{55F26D06-1393-416B-92F3-B1FF848709D7}">
      <dsp:nvSpPr>
        <dsp:cNvPr id="7" name="Rounded Rectangle 6"/>
        <dsp:cNvSpPr/>
      </dsp:nvSpPr>
      <dsp:spPr bwMode="white">
        <a:xfrm>
          <a:off x="4894873" y="534820"/>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Take data, create dictionary and put into columns</a:t>
          </a:r>
          <a:endParaRPr lang="en-US"/>
        </a:p>
      </dsp:txBody>
      <dsp:txXfrm>
        <a:off x="4894873" y="534820"/>
        <a:ext cx="1746086" cy="1047652"/>
      </dsp:txXfrm>
    </dsp:sp>
    <dsp:sp modelId="{84706952-1D53-4E08-B3BF-0B4E461B4373}">
      <dsp:nvSpPr>
        <dsp:cNvPr id="8" name="Right Arrow 7"/>
        <dsp:cNvSpPr/>
      </dsp:nvSpPr>
      <dsp:spPr bwMode="white">
        <a:xfrm rot="5424263">
          <a:off x="5577186" y="1714203"/>
          <a:ext cx="369149"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5424263">
        <a:off x="5577186" y="1714203"/>
        <a:ext cx="369149" cy="433029"/>
      </dsp:txXfrm>
    </dsp:sp>
    <dsp:sp modelId="{E161C3CB-05BA-4401-B570-318169151DFD}">
      <dsp:nvSpPr>
        <dsp:cNvPr id="9" name="Rounded Rectangle 8"/>
        <dsp:cNvSpPr/>
      </dsp:nvSpPr>
      <dsp:spPr bwMode="white">
        <a:xfrm>
          <a:off x="4882563" y="2278963"/>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Replace NaN Null or Missing Values with .mean()</a:t>
          </a:r>
          <a:endParaRPr lang="en-US"/>
        </a:p>
      </dsp:txBody>
      <dsp:txXfrm>
        <a:off x="4882563" y="2278963"/>
        <a:ext cx="1746086" cy="1047652"/>
      </dsp:txXfrm>
    </dsp:sp>
    <dsp:sp modelId="{89C7543E-F329-4A11-98FA-23BD32C24BFC}">
      <dsp:nvSpPr>
        <dsp:cNvPr id="10" name="Right Arrow 9"/>
        <dsp:cNvSpPr/>
      </dsp:nvSpPr>
      <dsp:spPr bwMode="white">
        <a:xfrm rot="10800000">
          <a:off x="4348260" y="2586274"/>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10800000">
        <a:off x="4348260" y="2586274"/>
        <a:ext cx="370170" cy="433029"/>
      </dsp:txXfrm>
    </dsp:sp>
    <dsp:sp modelId="{D598F045-5E91-4AD5-ABCC-7D9F7480723D}">
      <dsp:nvSpPr>
        <dsp:cNvPr id="11" name="Rounded Rectangle 10"/>
        <dsp:cNvSpPr/>
      </dsp:nvSpPr>
      <dsp:spPr bwMode="white">
        <a:xfrm>
          <a:off x="2438042" y="2278963"/>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Check for Accuracy and export to CSV file</a:t>
          </a:r>
          <a:endParaRPr lang="en-US"/>
        </a:p>
      </dsp:txBody>
      <dsp:txXfrm>
        <a:off x="2438042" y="2278963"/>
        <a:ext cx="1746086" cy="1047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634480" cy="4337685"/>
        <a:chOff x="0" y="0"/>
        <a:chExt cx="6634480" cy="4337685"/>
      </a:xfrm>
    </dsp:grpSpPr>
    <dsp:sp modelId="{4E38F88D-17EC-452A-AE1D-00A9B389DB57}">
      <dsp:nvSpPr>
        <dsp:cNvPr id="3" name="Rounded Rectangle 2"/>
        <dsp:cNvSpPr/>
      </dsp:nvSpPr>
      <dsp:spPr bwMode="white">
        <a:xfrm>
          <a:off x="5831"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sz="1700"/>
            <a:t>Analyze &amp; determine training and testing data</a:t>
          </a:r>
          <a:endParaRPr lang="en-US" sz="1700"/>
        </a:p>
      </dsp:txBody>
      <dsp:txXfrm>
        <a:off x="5831" y="772945"/>
        <a:ext cx="1746086" cy="1047652"/>
      </dsp:txXfrm>
    </dsp:sp>
    <dsp:sp modelId="{5BC51AB9-B6D9-4268-B253-795760B8824A}">
      <dsp:nvSpPr>
        <dsp:cNvPr id="4" name="Right Arrow 3"/>
        <dsp:cNvSpPr/>
      </dsp:nvSpPr>
      <dsp:spPr bwMode="white">
        <a:xfrm>
          <a:off x="1916049"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1916049" y="1080257"/>
        <a:ext cx="370170" cy="433029"/>
      </dsp:txXfrm>
    </dsp:sp>
    <dsp:sp modelId="{712BAE3A-E4FE-41EA-8334-63B0CBF0A033}">
      <dsp:nvSpPr>
        <dsp:cNvPr id="5" name="Rounded Rectangle 4"/>
        <dsp:cNvSpPr/>
      </dsp:nvSpPr>
      <dsp:spPr bwMode="white">
        <a:xfrm>
          <a:off x="2450352"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Find the number of orbits and launches</a:t>
          </a:r>
          <a:endParaRPr lang="en-US"/>
        </a:p>
      </dsp:txBody>
      <dsp:txXfrm>
        <a:off x="2450352" y="772945"/>
        <a:ext cx="1746086" cy="1047652"/>
      </dsp:txXfrm>
    </dsp:sp>
    <dsp:sp modelId="{7A047547-076D-47A6-9040-35EE3F8A7BC4}">
      <dsp:nvSpPr>
        <dsp:cNvPr id="6" name="Right Arrow 5"/>
        <dsp:cNvSpPr/>
      </dsp:nvSpPr>
      <dsp:spPr bwMode="white">
        <a:xfrm>
          <a:off x="4360570"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4360570" y="1080257"/>
        <a:ext cx="370170" cy="433029"/>
      </dsp:txXfrm>
    </dsp:sp>
    <dsp:sp modelId="{55F26D06-1393-416B-92F3-B1FF848709D7}">
      <dsp:nvSpPr>
        <dsp:cNvPr id="7" name="Rounded Rectangle 6"/>
        <dsp:cNvSpPr/>
      </dsp:nvSpPr>
      <dsp:spPr bwMode="white">
        <a:xfrm>
          <a:off x="4894873"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ym typeface="+mn-ea"/>
            </a:rPr>
            <a:t>Successful or Not with each occurence</a:t>
          </a:r>
          <a:endParaRPr lang="en-US"/>
        </a:p>
      </dsp:txBody>
      <dsp:txXfrm>
        <a:off x="4894873" y="772945"/>
        <a:ext cx="1746086" cy="1047652"/>
      </dsp:txXfrm>
    </dsp:sp>
    <dsp:sp modelId="{84706952-1D53-4E08-B3BF-0B4E461B4373}">
      <dsp:nvSpPr>
        <dsp:cNvPr id="8" name="Right Arrow 7"/>
        <dsp:cNvSpPr/>
      </dsp:nvSpPr>
      <dsp:spPr bwMode="white">
        <a:xfrm rot="5424263">
          <a:off x="5577186" y="1952328"/>
          <a:ext cx="369149"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5424263">
        <a:off x="5577186" y="1952328"/>
        <a:ext cx="369149" cy="433029"/>
      </dsp:txXfrm>
    </dsp:sp>
    <dsp:sp modelId="{E161C3CB-05BA-4401-B570-318169151DFD}">
      <dsp:nvSpPr>
        <dsp:cNvPr id="9" name="Rounded Rectangle 8"/>
        <dsp:cNvSpPr/>
      </dsp:nvSpPr>
      <dsp:spPr bwMode="white">
        <a:xfrm>
          <a:off x="4882563"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Split into Train and Testing Sets and model</a:t>
          </a:r>
          <a:endParaRPr lang="en-US"/>
        </a:p>
      </dsp:txBody>
      <dsp:txXfrm>
        <a:off x="4882563" y="2517088"/>
        <a:ext cx="1746086" cy="1047652"/>
      </dsp:txXfrm>
    </dsp:sp>
    <dsp:sp modelId="{89C7543E-F329-4A11-98FA-23BD32C24BFC}">
      <dsp:nvSpPr>
        <dsp:cNvPr id="10" name="Right Arrow 9"/>
        <dsp:cNvSpPr/>
      </dsp:nvSpPr>
      <dsp:spPr bwMode="white">
        <a:xfrm rot="10800000">
          <a:off x="4348260" y="2824399"/>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10800000">
        <a:off x="4348260" y="2824399"/>
        <a:ext cx="370170" cy="433029"/>
      </dsp:txXfrm>
    </dsp:sp>
    <dsp:sp modelId="{D598F045-5E91-4AD5-ABCC-7D9F7480723D}">
      <dsp:nvSpPr>
        <dsp:cNvPr id="11" name="Rounded Rectangle 10"/>
        <dsp:cNvSpPr/>
      </dsp:nvSpPr>
      <dsp:spPr bwMode="white">
        <a:xfrm>
          <a:off x="2438042"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Check for Accuracy and export to CSV file</a:t>
          </a:r>
          <a:endParaRPr lang="en-US"/>
        </a:p>
      </dsp:txBody>
      <dsp:txXfrm>
        <a:off x="2438042" y="2517088"/>
        <a:ext cx="1746086" cy="1047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634480" cy="4337685"/>
        <a:chOff x="0" y="0"/>
        <a:chExt cx="6634480" cy="4337685"/>
      </a:xfrm>
    </dsp:grpSpPr>
    <dsp:sp modelId="{4E38F88D-17EC-452A-AE1D-00A9B389DB57}">
      <dsp:nvSpPr>
        <dsp:cNvPr id="3" name="Rounded Rectangle 2"/>
        <dsp:cNvSpPr/>
      </dsp:nvSpPr>
      <dsp:spPr bwMode="white">
        <a:xfrm>
          <a:off x="5831"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sz="1700"/>
            <a:t>Clear the layout and create a data frame</a:t>
          </a:r>
          <a:endParaRPr lang="en-US" sz="1700"/>
        </a:p>
      </dsp:txBody>
      <dsp:txXfrm>
        <a:off x="5831" y="772945"/>
        <a:ext cx="1746086" cy="1047652"/>
      </dsp:txXfrm>
    </dsp:sp>
    <dsp:sp modelId="{5BC51AB9-B6D9-4268-B253-795760B8824A}">
      <dsp:nvSpPr>
        <dsp:cNvPr id="4" name="Right Arrow 3"/>
        <dsp:cNvSpPr/>
      </dsp:nvSpPr>
      <dsp:spPr bwMode="white">
        <a:xfrm>
          <a:off x="1916049"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1916049" y="1080257"/>
        <a:ext cx="370170" cy="433029"/>
      </dsp:txXfrm>
    </dsp:sp>
    <dsp:sp modelId="{712BAE3A-E4FE-41EA-8334-63B0CBF0A033}">
      <dsp:nvSpPr>
        <dsp:cNvPr id="5" name="Rounded Rectangle 4"/>
        <dsp:cNvSpPr/>
      </dsp:nvSpPr>
      <dsp:spPr bwMode="white">
        <a:xfrm>
          <a:off x="2450352"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Extract Year and month from the date</a:t>
          </a:r>
          <a:endParaRPr lang="en-US"/>
        </a:p>
      </dsp:txBody>
      <dsp:txXfrm>
        <a:off x="2450352" y="772945"/>
        <a:ext cx="1746086" cy="1047652"/>
      </dsp:txXfrm>
    </dsp:sp>
    <dsp:sp modelId="{7A047547-076D-47A6-9040-35EE3F8A7BC4}">
      <dsp:nvSpPr>
        <dsp:cNvPr id="6" name="Right Arrow 5"/>
        <dsp:cNvSpPr/>
      </dsp:nvSpPr>
      <dsp:spPr bwMode="white">
        <a:xfrm>
          <a:off x="4360570"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4360570" y="1080257"/>
        <a:ext cx="370170" cy="433029"/>
      </dsp:txXfrm>
    </dsp:sp>
    <dsp:sp modelId="{55F26D06-1393-416B-92F3-B1FF848709D7}">
      <dsp:nvSpPr>
        <dsp:cNvPr id="7" name="Rounded Rectangle 6"/>
        <dsp:cNvSpPr/>
      </dsp:nvSpPr>
      <dsp:spPr bwMode="white">
        <a:xfrm>
          <a:off x="4894873"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sym typeface="+mn-ea"/>
            </a:rPr>
            <a:t>Creat app layout</a:t>
          </a:r>
          <a:endParaRPr lang="en-US"/>
        </a:p>
      </dsp:txBody>
      <dsp:txXfrm>
        <a:off x="4894873" y="772945"/>
        <a:ext cx="1746086" cy="1047652"/>
      </dsp:txXfrm>
    </dsp:sp>
    <dsp:sp modelId="{84706952-1D53-4E08-B3BF-0B4E461B4373}">
      <dsp:nvSpPr>
        <dsp:cNvPr id="8" name="Right Arrow 7"/>
        <dsp:cNvSpPr/>
      </dsp:nvSpPr>
      <dsp:spPr bwMode="white">
        <a:xfrm rot="5424263">
          <a:off x="5577186" y="1952328"/>
          <a:ext cx="369149"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5424263">
        <a:off x="5577186" y="1952328"/>
        <a:ext cx="369149" cy="433029"/>
      </dsp:txXfrm>
    </dsp:sp>
    <dsp:sp modelId="{E161C3CB-05BA-4401-B570-318169151DFD}">
      <dsp:nvSpPr>
        <dsp:cNvPr id="9" name="Rounded Rectangle 8"/>
        <dsp:cNvSpPr/>
      </dsp:nvSpPr>
      <dsp:spPr bwMode="white">
        <a:xfrm>
          <a:off x="4882563"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Add radio buttons, drop down menus</a:t>
          </a:r>
          <a:endParaRPr lang="en-US"/>
        </a:p>
      </dsp:txBody>
      <dsp:txXfrm>
        <a:off x="4882563" y="2517088"/>
        <a:ext cx="1746086" cy="1047652"/>
      </dsp:txXfrm>
    </dsp:sp>
    <dsp:sp modelId="{89C7543E-F329-4A11-98FA-23BD32C24BFC}">
      <dsp:nvSpPr>
        <dsp:cNvPr id="10" name="Right Arrow 9"/>
        <dsp:cNvSpPr/>
      </dsp:nvSpPr>
      <dsp:spPr bwMode="white">
        <a:xfrm rot="10800000">
          <a:off x="4348260" y="2824399"/>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10800000">
        <a:off x="4348260" y="2824399"/>
        <a:ext cx="370170" cy="433029"/>
      </dsp:txXfrm>
    </dsp:sp>
    <dsp:sp modelId="{D598F045-5E91-4AD5-ABCC-7D9F7480723D}">
      <dsp:nvSpPr>
        <dsp:cNvPr id="11" name="Rounded Rectangle 10"/>
        <dsp:cNvSpPr/>
      </dsp:nvSpPr>
      <dsp:spPr bwMode="white">
        <a:xfrm>
          <a:off x="2438042"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Callback Function, plotting</a:t>
          </a:r>
          <a:endParaRPr lang="en-US"/>
        </a:p>
      </dsp:txBody>
      <dsp:txXfrm>
        <a:off x="2438042" y="2517088"/>
        <a:ext cx="1746086" cy="1047652"/>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634480" cy="4337685"/>
        <a:chOff x="0" y="0"/>
        <a:chExt cx="6634480" cy="4337685"/>
      </a:xfrm>
    </dsp:grpSpPr>
    <dsp:sp modelId="{4E38F88D-17EC-452A-AE1D-00A9B389DB57}">
      <dsp:nvSpPr>
        <dsp:cNvPr id="3" name="Rounded Rectangle 2"/>
        <dsp:cNvSpPr/>
      </dsp:nvSpPr>
      <dsp:spPr bwMode="white">
        <a:xfrm>
          <a:off x="5831"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sz="1700"/>
            <a:t>Analyze &amp; determine training and testing data</a:t>
          </a:r>
          <a:endParaRPr lang="en-US" sz="1700"/>
        </a:p>
      </dsp:txBody>
      <dsp:txXfrm>
        <a:off x="5831" y="772945"/>
        <a:ext cx="1746086" cy="1047652"/>
      </dsp:txXfrm>
    </dsp:sp>
    <dsp:sp modelId="{5BC51AB9-B6D9-4268-B253-795760B8824A}">
      <dsp:nvSpPr>
        <dsp:cNvPr id="4" name="Right Arrow 3"/>
        <dsp:cNvSpPr/>
      </dsp:nvSpPr>
      <dsp:spPr bwMode="white">
        <a:xfrm>
          <a:off x="1916049"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1916049" y="1080257"/>
        <a:ext cx="370170" cy="433029"/>
      </dsp:txXfrm>
    </dsp:sp>
    <dsp:sp modelId="{712BAE3A-E4FE-41EA-8334-63B0CBF0A033}">
      <dsp:nvSpPr>
        <dsp:cNvPr id="5" name="Rounded Rectangle 4"/>
        <dsp:cNvSpPr/>
      </dsp:nvSpPr>
      <dsp:spPr bwMode="white">
        <a:xfrm>
          <a:off x="2450352"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Find the number of orbits and launches</a:t>
          </a:r>
          <a:endParaRPr lang="en-US"/>
        </a:p>
      </dsp:txBody>
      <dsp:txXfrm>
        <a:off x="2450352" y="772945"/>
        <a:ext cx="1746086" cy="1047652"/>
      </dsp:txXfrm>
    </dsp:sp>
    <dsp:sp modelId="{7A047547-076D-47A6-9040-35EE3F8A7BC4}">
      <dsp:nvSpPr>
        <dsp:cNvPr id="6" name="Right Arrow 5"/>
        <dsp:cNvSpPr/>
      </dsp:nvSpPr>
      <dsp:spPr bwMode="white">
        <a:xfrm>
          <a:off x="4360570" y="1080257"/>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4360570" y="1080257"/>
        <a:ext cx="370170" cy="433029"/>
      </dsp:txXfrm>
    </dsp:sp>
    <dsp:sp modelId="{55F26D06-1393-416B-92F3-B1FF848709D7}">
      <dsp:nvSpPr>
        <dsp:cNvPr id="7" name="Rounded Rectangle 6"/>
        <dsp:cNvSpPr/>
      </dsp:nvSpPr>
      <dsp:spPr bwMode="white">
        <a:xfrm>
          <a:off x="4894873" y="772945"/>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ym typeface="+mn-ea"/>
            </a:rPr>
            <a:t>Successful or Not with each occurence</a:t>
          </a:r>
          <a:endParaRPr lang="en-US"/>
        </a:p>
      </dsp:txBody>
      <dsp:txXfrm>
        <a:off x="4894873" y="772945"/>
        <a:ext cx="1746086" cy="1047652"/>
      </dsp:txXfrm>
    </dsp:sp>
    <dsp:sp modelId="{84706952-1D53-4E08-B3BF-0B4E461B4373}">
      <dsp:nvSpPr>
        <dsp:cNvPr id="8" name="Right Arrow 7"/>
        <dsp:cNvSpPr/>
      </dsp:nvSpPr>
      <dsp:spPr bwMode="white">
        <a:xfrm rot="5424263">
          <a:off x="5577186" y="1952328"/>
          <a:ext cx="369149"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5424263">
        <a:off x="5577186" y="1952328"/>
        <a:ext cx="369149" cy="433029"/>
      </dsp:txXfrm>
    </dsp:sp>
    <dsp:sp modelId="{E161C3CB-05BA-4401-B570-318169151DFD}">
      <dsp:nvSpPr>
        <dsp:cNvPr id="9" name="Rounded Rectangle 8"/>
        <dsp:cNvSpPr/>
      </dsp:nvSpPr>
      <dsp:spPr bwMode="white">
        <a:xfrm>
          <a:off x="4882563"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Split into Train and Testing Sets and model</a:t>
          </a:r>
          <a:endParaRPr lang="en-US"/>
        </a:p>
      </dsp:txBody>
      <dsp:txXfrm>
        <a:off x="4882563" y="2517088"/>
        <a:ext cx="1746086" cy="1047652"/>
      </dsp:txXfrm>
    </dsp:sp>
    <dsp:sp modelId="{89C7543E-F329-4A11-98FA-23BD32C24BFC}">
      <dsp:nvSpPr>
        <dsp:cNvPr id="10" name="Right Arrow 9"/>
        <dsp:cNvSpPr/>
      </dsp:nvSpPr>
      <dsp:spPr bwMode="white">
        <a:xfrm rot="10800000">
          <a:off x="4348260" y="2824399"/>
          <a:ext cx="370170" cy="4330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vert="horz" wrap="square"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rot="10800000">
        <a:off x="4348260" y="2824399"/>
        <a:ext cx="370170" cy="433029"/>
      </dsp:txXfrm>
    </dsp:sp>
    <dsp:sp modelId="{D598F045-5E91-4AD5-ABCC-7D9F7480723D}">
      <dsp:nvSpPr>
        <dsp:cNvPr id="11" name="Rounded Rectangle 10"/>
        <dsp:cNvSpPr/>
      </dsp:nvSpPr>
      <dsp:spPr bwMode="white">
        <a:xfrm>
          <a:off x="2438042" y="2517088"/>
          <a:ext cx="1746086" cy="104765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t>Check for Accuracy and export to CSV file</a:t>
          </a:r>
          <a:endParaRPr lang="en-US"/>
        </a:p>
      </dsp:txBody>
      <dsp:txXfrm>
        <a:off x="2438042" y="2517088"/>
        <a:ext cx="1746086" cy="10476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2050" name="그림 6"/>
          <p:cNvPicPr>
            <a:picLocks noChangeAspect="1"/>
          </p:cNvPicPr>
          <p:nvPr userDrawn="1"/>
        </p:nvPicPr>
        <p:blipFill>
          <a:blip r:embed="rId2"/>
          <a:srcRect b="25000"/>
          <a:stretch>
            <a:fillRect/>
          </a:stretch>
        </p:blipFill>
        <p:spPr>
          <a:xfrm>
            <a:off x="10584" y="0"/>
            <a:ext cx="12192000" cy="6858000"/>
          </a:xfrm>
          <a:prstGeom prst="rect">
            <a:avLst/>
          </a:prstGeom>
          <a:noFill/>
          <a:ln w="9525">
            <a:noFill/>
          </a:ln>
        </p:spPr>
      </p:pic>
      <p:sp>
        <p:nvSpPr>
          <p:cNvPr id="8" name="직사각형 7"/>
          <p:cNvSpPr/>
          <p:nvPr/>
        </p:nvSpPr>
        <p:spPr>
          <a:xfrm>
            <a:off x="0" y="4504267"/>
            <a:ext cx="12192000" cy="2353733"/>
          </a:xfrm>
          <a:prstGeom prst="rect">
            <a:avLst/>
          </a:prstGeom>
          <a:gradFill>
            <a:gsLst>
              <a:gs pos="0">
                <a:srgbClr val="082B64">
                  <a:alpha val="90000"/>
                </a:srgbClr>
              </a:gs>
              <a:gs pos="100000">
                <a:srgbClr val="0C6BAC"/>
              </a:gs>
            </a:gsLst>
            <a:lin ang="11400000" scaled="0"/>
          </a:gradFill>
          <a:ln>
            <a:noFill/>
          </a:ln>
          <a:effectLst>
            <a:outerShdw blurRad="774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24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9" name="타원 8"/>
          <p:cNvSpPr/>
          <p:nvPr/>
        </p:nvSpPr>
        <p:spPr>
          <a:xfrm>
            <a:off x="-937683" y="4440767"/>
            <a:ext cx="14067367" cy="256117"/>
          </a:xfrm>
          <a:prstGeom prst="ellipse">
            <a:avLst/>
          </a:prstGeom>
          <a:gradFill flip="none" rotWithShape="1">
            <a:gsLst>
              <a:gs pos="0">
                <a:schemeClr val="bg1">
                  <a:alpha val="13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24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 name="Date Placeholder 1"/>
          <p:cNvSpPr>
            <a:spLocks noGrp="1"/>
          </p:cNvSpPr>
          <p:nvPr>
            <p:ph type="dt" sz="half" idx="10"/>
          </p:nvPr>
        </p:nvSpPr>
        <p:spPr>
          <a:xfrm>
            <a:off x="609600" y="6356351"/>
            <a:ext cx="2844800" cy="366184"/>
          </a:xfrm>
          <a:prstGeom prst="rect">
            <a:avLst/>
          </a:prstGeom>
        </p:spPr>
        <p:txBody>
          <a:bodyPr vert="horz" lIns="91426" tIns="45712" rIns="91426" bIns="45712" rtlCol="0" anchor="ctr"/>
          <a:p>
            <a:pPr marL="0" marR="0" lvl="0" indent="0" algn="l" defTabSz="914400" rtl="0" eaLnBrk="1" fontAlgn="auto" latinLnBrk="1" hangingPunct="1">
              <a:lnSpc>
                <a:spcPct val="100000"/>
              </a:lnSpc>
              <a:spcBef>
                <a:spcPts val="0"/>
              </a:spcBef>
              <a:spcAft>
                <a:spcPts val="0"/>
              </a:spcAft>
              <a:buClrTx/>
              <a:buSzTx/>
              <a:buFontTx/>
              <a:buNone/>
              <a:defRPr/>
            </a:pPr>
            <a:fld id="{A863C252-D2DA-432C-B668-8B182B4119A9}"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
        <p:nvSpPr>
          <p:cNvPr id="3" name="Footer Placeholder 2"/>
          <p:cNvSpPr>
            <a:spLocks noGrp="1"/>
          </p:cNvSpPr>
          <p:nvPr>
            <p:ph type="ftr" sz="quarter" idx="11"/>
          </p:nvPr>
        </p:nvSpPr>
        <p:spPr>
          <a:xfrm>
            <a:off x="4165600" y="6356351"/>
            <a:ext cx="3860800" cy="366184"/>
          </a:xfrm>
          <a:prstGeom prst="rect">
            <a:avLst/>
          </a:prstGeom>
        </p:spPr>
        <p:txBody>
          <a:bodyPr vert="horz" lIns="91426" tIns="45712" rIns="91426" bIns="45712" rtlCol="0" anchor="ct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cs typeface="+mn-cs"/>
            </a:endParaRPr>
          </a:p>
        </p:txBody>
      </p:sp>
      <p:sp>
        <p:nvSpPr>
          <p:cNvPr id="4" name="Slide Number Placeholder 3"/>
          <p:cNvSpPr>
            <a:spLocks noGrp="1"/>
          </p:cNvSpPr>
          <p:nvPr>
            <p:ph type="sldNum" sz="quarter" idx="12"/>
          </p:nvPr>
        </p:nvSpPr>
        <p:spPr>
          <a:xfrm>
            <a:off x="8737600" y="6356351"/>
            <a:ext cx="2844800" cy="366184"/>
          </a:xfrm>
          <a:prstGeom prst="rect">
            <a:avLst/>
          </a:prstGeom>
        </p:spPr>
        <p:txBody>
          <a:bodyPr vert="horz" lIns="91426" tIns="45712" rIns="91426" bIns="45712" rtlCol="0" anchor="ctr"/>
          <a:p>
            <a:pPr lvl="0" fontAlgn="base">
              <a:buNone/>
            </a:pPr>
            <a:fld id="{9A0DB2DC-4C9A-4742-B13C-FB6460FD3503}" type="slidenum">
              <a:rPr lang="ko-KR" altLang="en-US" strike="noStrike" noProof="1" dirty="0">
                <a:latin typeface="Arial" panose="020B0604020202020204" pitchFamily="34" charset="0"/>
                <a:ea typeface="Arial" panose="020B0604020202020204" pitchFamily="34" charset="0"/>
                <a:cs typeface="+mn-cs"/>
              </a:rPr>
            </a:fld>
            <a:endParaRPr lang="ko-KR" altLang="en-US" strike="noStrike" noProof="1" dirty="0">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s://github.com/valhallasfury/Data-Science-Capstone/blob/main/EDA%20with%20Data%20Visuals.ipynb" TargetMode="Externa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s://github.com/valhallasfury/Data-Science-Capstone/blob/main/EDA%20with%20SQL.ipynb" TargetMode="Externa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s://github.com/valhallasfury/Data-Science-Capstone/blob/main/Visual%20Analysis%20with%20Folium%20Maps.ipynb" TargetMode="Externa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hyperlink" Target="https://github.com/valhallasfury/Data-Science-Capstone/blob/main/SpaceX%20Machine%20Learning.ipynb" TargetMode="Externa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hyperlink" Target="https://github.com/valhallasfury/Data-Science-Capstone/blob/main/Data%20Collection%20API.ipynb" TargetMode="Externa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hyperlink" Target="https://github.com/valhallasfury/Data-Science-Capstone/blob/main/Web%20Scraping.ipynb" TargetMode="Externa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hyperlink" Target="https://github.com/valhallasfury/Data-Science-Capstone/blob/main/SpaceX-Data%20Wrangling.ipynb" TargetMode="Externa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Box 9"/>
          <p:cNvSpPr txBox="1"/>
          <p:nvPr/>
        </p:nvSpPr>
        <p:spPr>
          <a:xfrm>
            <a:off x="389467" y="4950884"/>
            <a:ext cx="11413067" cy="521970"/>
          </a:xfrm>
          <a:prstGeom prst="rect">
            <a:avLst/>
          </a:prstGeom>
          <a:noFill/>
          <a:ln w="9525">
            <a:noFill/>
          </a:ln>
          <a:effectLst>
            <a:outerShdw blurRad="50800" dist="63500" dir="2700000" algn="tl" rotWithShape="0">
              <a:prstClr val="black">
                <a:alpha val="100000"/>
              </a:prstClr>
            </a:outerShdw>
          </a:effectLst>
        </p:spPr>
        <p:txBody>
          <a:bodyPr anchor="t" anchorCtr="0">
            <a:spAutoFit/>
          </a:bodyPr>
          <a:p>
            <a:pPr algn="ctr" latinLnBrk="1">
              <a:lnSpc>
                <a:spcPct val="70000"/>
              </a:lnSpc>
            </a:pPr>
            <a:r>
              <a:rPr lang="en-US" altLang="ko-KR" sz="4000" dirty="0">
                <a:solidFill>
                  <a:srgbClr val="C00000"/>
                </a:solidFill>
                <a:latin typeface="Arial" panose="020B0604020202020204" pitchFamily="34" charset="0"/>
                <a:ea typeface="Arial" panose="020B0604020202020204" pitchFamily="34" charset="0"/>
              </a:rPr>
              <a:t>    Data Science Space Evolution </a:t>
            </a:r>
            <a:endParaRPr lang="en-US" altLang="ko-KR" sz="4000" dirty="0">
              <a:solidFill>
                <a:srgbClr val="C00000"/>
              </a:solidFill>
              <a:latin typeface="Arial" panose="020B0604020202020204" pitchFamily="34" charset="0"/>
              <a:ea typeface="Arial" panose="020B0604020202020204" pitchFamily="34" charset="0"/>
            </a:endParaRPr>
          </a:p>
        </p:txBody>
      </p:sp>
      <p:sp>
        <p:nvSpPr>
          <p:cNvPr id="2" name="Text Box 1"/>
          <p:cNvSpPr txBox="1"/>
          <p:nvPr/>
        </p:nvSpPr>
        <p:spPr>
          <a:xfrm>
            <a:off x="4944110" y="5614035"/>
            <a:ext cx="2303145" cy="85534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100000"/>
              </a:lnSpc>
              <a:spcBef>
                <a:spcPts val="0"/>
              </a:spcBef>
              <a:spcAft>
                <a:spcPts val="200"/>
              </a:spcAft>
            </a:pPr>
            <a:r>
              <a:rPr lang="en-US" sz="2800" b="1">
                <a:solidFill>
                  <a:schemeClr val="bg2">
                    <a:lumMod val="90000"/>
                  </a:schemeClr>
                </a:solidFill>
              </a:rPr>
              <a:t>Chad Thome</a:t>
            </a:r>
            <a:endParaRPr lang="en-US" sz="2800" b="1">
              <a:solidFill>
                <a:schemeClr val="bg2">
                  <a:lumMod val="90000"/>
                </a:schemeClr>
              </a:solidFill>
            </a:endParaRPr>
          </a:p>
          <a:p>
            <a:pPr algn="ctr">
              <a:lnSpc>
                <a:spcPct val="100000"/>
              </a:lnSpc>
              <a:spcBef>
                <a:spcPts val="0"/>
              </a:spcBef>
              <a:spcAft>
                <a:spcPts val="200"/>
              </a:spcAft>
            </a:pPr>
            <a:r>
              <a:rPr lang="en-US" sz="2000" b="1">
                <a:solidFill>
                  <a:schemeClr val="bg2">
                    <a:lumMod val="90000"/>
                  </a:schemeClr>
                </a:solidFill>
              </a:rPr>
              <a:t>5 May 2024</a:t>
            </a:r>
            <a:endParaRPr lang="en-US" sz="2000" b="1">
              <a:solidFill>
                <a:schemeClr val="bg2">
                  <a:lumMod val="9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500" advTm="8000"/>
    </mc:Choice>
    <mc:Fallback>
      <p:transition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43180" y="-70485"/>
            <a:ext cx="12226925" cy="133794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150000"/>
              </a:lnSpc>
            </a:pPr>
            <a:r>
              <a:rPr lang="en-US" sz="5400" b="1">
                <a:solidFill>
                  <a:srgbClr val="C00000"/>
                </a:solidFill>
              </a:rPr>
              <a:t>EDA with Data Visualization</a:t>
            </a:r>
            <a:endParaRPr lang="en-US" sz="5400" b="1">
              <a:solidFill>
                <a:srgbClr val="C00000"/>
              </a:solidFill>
            </a:endParaRPr>
          </a:p>
        </p:txBody>
      </p:sp>
      <p:sp>
        <p:nvSpPr>
          <p:cNvPr id="8" name="Content Placeholder 2"/>
          <p:cNvSpPr txBox="1"/>
          <p:nvPr/>
        </p:nvSpPr>
        <p:spPr>
          <a:xfrm>
            <a:off x="0" y="1794510"/>
            <a:ext cx="12219305" cy="387858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8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Charts Plotted:</a:t>
            </a:r>
            <a:endParaRPr lang="en-US" sz="2400" b="1" dirty="0">
              <a:solidFill>
                <a:srgbClr val="FFFF00"/>
              </a:solidFill>
              <a:latin typeface="Calibri" panose="020F0502020204030204" charset="0"/>
              <a:cs typeface="Calibri" panose="020F0502020204030204" charset="0"/>
            </a:endParaRPr>
          </a:p>
          <a:p>
            <a:pPr marL="0" indent="0" algn="l">
              <a:lnSpc>
                <a:spcPct val="8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Flight Number vs Payload Mass, Flight Number vs Launch Site, Payload Mass vs Launch Site, Orbit Type vs Success Rate, Flight Number vs Orbit Type, Payload vs Orbit Type and Annual Success Rate </a:t>
            </a:r>
            <a:endParaRPr lang="en-US" sz="2400" b="1" dirty="0">
              <a:solidFill>
                <a:schemeClr val="bg1"/>
              </a:solidFill>
              <a:latin typeface="Calibri" panose="020F0502020204030204" charset="0"/>
              <a:cs typeface="Calibri" panose="020F0502020204030204" charset="0"/>
            </a:endParaRPr>
          </a:p>
          <a:p>
            <a:pPr marL="0" indent="0" algn="l">
              <a:lnSpc>
                <a:spcPct val="8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Charts Used Reasoning:</a:t>
            </a:r>
            <a:endParaRPr lang="en-US" sz="2400" b="1" dirty="0">
              <a:solidFill>
                <a:srgbClr val="FFFF00"/>
              </a:solidFill>
              <a:latin typeface="Calibri" panose="020F0502020204030204" charset="0"/>
              <a:cs typeface="Calibri" panose="020F0502020204030204" charset="0"/>
            </a:endParaRPr>
          </a:p>
          <a:p>
            <a:pPr marL="0" indent="0" algn="l">
              <a:lnSpc>
                <a:spcPct val="8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Line - shows trends that can be seen over time</a:t>
            </a:r>
            <a:endParaRPr lang="en-US" sz="2400" b="1" dirty="0">
              <a:solidFill>
                <a:schemeClr val="bg1"/>
              </a:solidFill>
              <a:latin typeface="Calibri" panose="020F0502020204030204" charset="0"/>
              <a:cs typeface="Calibri" panose="020F0502020204030204" charset="0"/>
            </a:endParaRPr>
          </a:p>
          <a:p>
            <a:pPr marL="0" indent="0" algn="l">
              <a:lnSpc>
                <a:spcPct val="8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Bar - compares 2 specific variables for key analysis</a:t>
            </a:r>
            <a:endParaRPr lang="en-US" sz="2400" b="1" dirty="0">
              <a:solidFill>
                <a:schemeClr val="bg1"/>
              </a:solidFill>
              <a:latin typeface="Calibri" panose="020F0502020204030204" charset="0"/>
              <a:cs typeface="Calibri" panose="020F0502020204030204" charset="0"/>
            </a:endParaRPr>
          </a:p>
          <a:p>
            <a:pPr marL="0" indent="0" algn="l">
              <a:lnSpc>
                <a:spcPct val="8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Scatter - Compares to find if relations are present and can be used in Logistic Regression Models or Machine Learning</a:t>
            </a:r>
            <a:endParaRPr lang="en-US" sz="2400" b="1" dirty="0">
              <a:solidFill>
                <a:schemeClr val="bg1"/>
              </a:solidFill>
              <a:latin typeface="Calibri" panose="020F0502020204030204" charset="0"/>
              <a:cs typeface="Calibri" panose="020F0502020204030204" charset="0"/>
            </a:endParaRPr>
          </a:p>
        </p:txBody>
      </p:sp>
      <p:sp>
        <p:nvSpPr>
          <p:cNvPr id="2" name="Text Box 1">
            <a:hlinkClick r:id="rId2" tooltip="" action="ppaction://hlinkfile"/>
          </p:cNvPr>
          <p:cNvSpPr txBox="1"/>
          <p:nvPr/>
        </p:nvSpPr>
        <p:spPr>
          <a:xfrm>
            <a:off x="635" y="5968365"/>
            <a:ext cx="12217400" cy="962660"/>
          </a:xfrm>
          <a:prstGeom prst="rect">
            <a:avLst/>
          </a:prstGeom>
          <a:noFill/>
        </p:spPr>
        <p:txBody>
          <a:bodyPr wrap="square" rtlCol="0">
            <a:noAutofit/>
          </a:bodyPr>
          <a:p>
            <a:pPr algn="ctr"/>
            <a:r>
              <a:rPr lang="en-US" sz="2800" b="1">
                <a:solidFill>
                  <a:schemeClr val="bg1"/>
                </a:solidFill>
              </a:rPr>
              <a:t>Github URL link</a:t>
            </a:r>
            <a:endParaRPr lang="en-US" sz="2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8890" y="508635"/>
            <a:ext cx="12226925" cy="1170940"/>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130000"/>
              </a:lnSpc>
            </a:pPr>
            <a:r>
              <a:rPr lang="en-US" sz="5400" b="1">
                <a:solidFill>
                  <a:srgbClr val="C00000"/>
                </a:solidFill>
              </a:rPr>
              <a:t>EDA with SQL</a:t>
            </a:r>
            <a:endParaRPr lang="en-US" sz="5400" b="1">
              <a:solidFill>
                <a:srgbClr val="C00000"/>
              </a:solidFill>
            </a:endParaRPr>
          </a:p>
        </p:txBody>
      </p:sp>
      <p:sp>
        <p:nvSpPr>
          <p:cNvPr id="8" name="Content Placeholder 2"/>
          <p:cNvSpPr txBox="1"/>
          <p:nvPr/>
        </p:nvSpPr>
        <p:spPr>
          <a:xfrm>
            <a:off x="-60960" y="1757045"/>
            <a:ext cx="12219305" cy="387858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lnSpc>
                <a:spcPct val="140000"/>
              </a:lnSpc>
              <a:spcBef>
                <a:spcPts val="1500"/>
              </a:spcBef>
              <a:spcAft>
                <a:spcPts val="0"/>
              </a:spcAft>
              <a:buFont typeface="Wingdings" panose="05000000000000000000" charset="0"/>
              <a:buChar char="Ø"/>
            </a:pPr>
            <a:r>
              <a:rPr lang="en-US" sz="2400">
                <a:solidFill>
                  <a:schemeClr val="bg1"/>
                </a:solidFill>
                <a:latin typeface="Calibri" panose="020F0502020204030204" charset="0"/>
                <a:cs typeface="Calibri" panose="020F0502020204030204" charset="0"/>
                <a:sym typeface="+mn-ea"/>
              </a:rPr>
              <a:t>   </a:t>
            </a:r>
            <a:r>
              <a:rPr lang="en-US" sz="2400">
                <a:solidFill>
                  <a:schemeClr val="bg1"/>
                </a:solidFill>
                <a:latin typeface="Calibri" panose="020F0502020204030204" charset="0"/>
                <a:cs typeface="Calibri" panose="020F0502020204030204" charset="0"/>
                <a:sym typeface="+mn-ea"/>
              </a:rPr>
              <a:t>Ranking prioritization between year, month, date, ranges</a:t>
            </a:r>
            <a:endParaRPr lang="en-US" sz="2400">
              <a:solidFill>
                <a:schemeClr val="bg1"/>
              </a:solidFill>
              <a:latin typeface="Calibri" panose="020F0502020204030204" charset="0"/>
              <a:cs typeface="Calibri" panose="020F0502020204030204" charset="0"/>
              <a:sym typeface="+mn-ea"/>
            </a:endParaRPr>
          </a:p>
          <a:p>
            <a:pPr algn="l">
              <a:lnSpc>
                <a:spcPct val="140000"/>
              </a:lnSpc>
              <a:spcBef>
                <a:spcPts val="1500"/>
              </a:spcBef>
              <a:spcAft>
                <a:spcPts val="0"/>
              </a:spcAft>
              <a:buFont typeface="Wingdings" panose="05000000000000000000" charset="0"/>
              <a:buChar char="Ø"/>
            </a:pPr>
            <a:r>
              <a:rPr lang="en-US" sz="2400">
                <a:solidFill>
                  <a:schemeClr val="bg1"/>
                </a:solidFill>
                <a:latin typeface="Calibri" panose="020F0502020204030204" charset="0"/>
                <a:cs typeface="Calibri" panose="020F0502020204030204" charset="0"/>
                <a:sym typeface="+mn-ea"/>
              </a:rPr>
              <a:t>   </a:t>
            </a:r>
            <a:r>
              <a:rPr lang="en-US" sz="2400">
                <a:solidFill>
                  <a:schemeClr val="bg1"/>
                </a:solidFill>
                <a:latin typeface="Calibri" panose="020F0502020204030204" charset="0"/>
                <a:cs typeface="Calibri" panose="020F0502020204030204" charset="0"/>
                <a:sym typeface="+mn-ea"/>
              </a:rPr>
              <a:t>Names of successful boosters that had 4000 - 6000 range</a:t>
            </a:r>
            <a:endParaRPr lang="en-US" sz="2400">
              <a:solidFill>
                <a:schemeClr val="bg1"/>
              </a:solidFill>
              <a:latin typeface="Calibri" panose="020F0502020204030204" charset="0"/>
              <a:cs typeface="Calibri" panose="020F0502020204030204" charset="0"/>
              <a:sym typeface="+mn-ea"/>
            </a:endParaRPr>
          </a:p>
          <a:p>
            <a:pPr algn="l">
              <a:lnSpc>
                <a:spcPct val="140000"/>
              </a:lnSpc>
              <a:spcBef>
                <a:spcPts val="1500"/>
              </a:spcBef>
              <a:spcAft>
                <a:spcPts val="0"/>
              </a:spcAft>
              <a:buFont typeface="Wingdings" panose="05000000000000000000" charset="0"/>
              <a:buChar char="Ø"/>
            </a:pPr>
            <a:r>
              <a:rPr lang="en-US" sz="2400">
                <a:solidFill>
                  <a:schemeClr val="bg1"/>
                </a:solidFill>
                <a:latin typeface="Calibri" panose="020F0502020204030204" charset="0"/>
                <a:cs typeface="Calibri" panose="020F0502020204030204" charset="0"/>
                <a:sym typeface="+mn-ea"/>
              </a:rPr>
              <a:t>   Drone failed landing outcomes filtered to the year 2015</a:t>
            </a:r>
            <a:endParaRPr lang="en-US" sz="2400">
              <a:solidFill>
                <a:schemeClr val="bg1"/>
              </a:solidFill>
              <a:latin typeface="Calibri" panose="020F0502020204030204" charset="0"/>
              <a:cs typeface="Calibri" panose="020F0502020204030204" charset="0"/>
              <a:sym typeface="+mn-ea"/>
            </a:endParaRPr>
          </a:p>
          <a:p>
            <a:pPr algn="l">
              <a:lnSpc>
                <a:spcPct val="140000"/>
              </a:lnSpc>
              <a:spcBef>
                <a:spcPts val="1500"/>
              </a:spcBef>
              <a:spcAft>
                <a:spcPts val="0"/>
              </a:spcAft>
              <a:buFont typeface="Wingdings" panose="05000000000000000000" charset="0"/>
              <a:buChar char="Ø"/>
            </a:pPr>
            <a:r>
              <a:rPr lang="en-US" sz="2400">
                <a:solidFill>
                  <a:schemeClr val="bg1"/>
                </a:solidFill>
                <a:latin typeface="Calibri" panose="020F0502020204030204" charset="0"/>
                <a:cs typeface="Calibri" panose="020F0502020204030204" charset="0"/>
                <a:sym typeface="+mn-ea"/>
              </a:rPr>
              <a:t>   Unique Launch Site Names</a:t>
            </a:r>
            <a:endParaRPr lang="en-US" sz="2400">
              <a:solidFill>
                <a:schemeClr val="bg1"/>
              </a:solidFill>
              <a:latin typeface="Calibri" panose="020F0502020204030204" charset="0"/>
              <a:cs typeface="Calibri" panose="020F0502020204030204" charset="0"/>
              <a:sym typeface="+mn-ea"/>
            </a:endParaRPr>
          </a:p>
          <a:p>
            <a:pPr algn="l">
              <a:lnSpc>
                <a:spcPct val="140000"/>
              </a:lnSpc>
              <a:spcBef>
                <a:spcPts val="1500"/>
              </a:spcBef>
              <a:spcAft>
                <a:spcPts val="0"/>
              </a:spcAft>
              <a:buFont typeface="Wingdings" panose="05000000000000000000" charset="0"/>
              <a:buChar char="Ø"/>
            </a:pPr>
            <a:r>
              <a:rPr lang="en-US" sz="2400">
                <a:solidFill>
                  <a:schemeClr val="bg1"/>
                </a:solidFill>
                <a:latin typeface="Calibri" panose="020F0502020204030204" charset="0"/>
                <a:cs typeface="Calibri" panose="020F0502020204030204" charset="0"/>
                <a:sym typeface="+mn-ea"/>
              </a:rPr>
              <a:t>   Located records beginning with string or unknown values</a:t>
            </a:r>
            <a:endParaRPr lang="en-US" sz="2400">
              <a:solidFill>
                <a:schemeClr val="bg1"/>
              </a:solidFill>
              <a:latin typeface="Calibri" panose="020F0502020204030204" charset="0"/>
              <a:cs typeface="Calibri" panose="020F0502020204030204" charset="0"/>
              <a:sym typeface="+mn-ea"/>
            </a:endParaRPr>
          </a:p>
          <a:p>
            <a:pPr marL="0" indent="0" algn="l">
              <a:lnSpc>
                <a:spcPct val="140000"/>
              </a:lnSpc>
              <a:spcBef>
                <a:spcPts val="1500"/>
              </a:spcBef>
              <a:spcAft>
                <a:spcPts val="0"/>
              </a:spcAft>
              <a:buFont typeface="Wingdings" panose="05000000000000000000" charset="0"/>
              <a:buChar char="Ø"/>
            </a:pPr>
            <a:endParaRPr lang="en-US" sz="2400" b="1" dirty="0">
              <a:solidFill>
                <a:schemeClr val="bg1"/>
              </a:solidFill>
              <a:latin typeface="Calibri" panose="020F0502020204030204" charset="0"/>
              <a:cs typeface="Calibri" panose="020F0502020204030204" charset="0"/>
              <a:sym typeface="+mn-ea"/>
            </a:endParaRPr>
          </a:p>
        </p:txBody>
      </p:sp>
      <p:sp>
        <p:nvSpPr>
          <p:cNvPr id="2" name="Text Box 1">
            <a:hlinkClick r:id="rId2" tooltip="" action="ppaction://hlinkfile"/>
          </p:cNvPr>
          <p:cNvSpPr txBox="1"/>
          <p:nvPr/>
        </p:nvSpPr>
        <p:spPr>
          <a:xfrm>
            <a:off x="635" y="5968365"/>
            <a:ext cx="12217400" cy="962660"/>
          </a:xfrm>
          <a:prstGeom prst="rect">
            <a:avLst/>
          </a:prstGeom>
          <a:noFill/>
        </p:spPr>
        <p:txBody>
          <a:bodyPr wrap="square" rtlCol="0">
            <a:noAutofit/>
          </a:bodyPr>
          <a:p>
            <a:pPr algn="ctr"/>
            <a:r>
              <a:rPr lang="en-US" sz="2800" b="1">
                <a:solidFill>
                  <a:schemeClr val="bg1"/>
                </a:solidFill>
              </a:rPr>
              <a:t>Github URL link</a:t>
            </a:r>
            <a:endParaRPr lang="en-US" sz="2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8890" y="508635"/>
            <a:ext cx="12226925" cy="1170940"/>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130000"/>
              </a:lnSpc>
            </a:pPr>
            <a:r>
              <a:rPr lang="en-US" sz="5400" b="1">
                <a:solidFill>
                  <a:srgbClr val="C00000"/>
                </a:solidFill>
              </a:rPr>
              <a:t>Folium Interactive Map</a:t>
            </a:r>
            <a:endParaRPr lang="en-US" sz="5400" b="1">
              <a:solidFill>
                <a:srgbClr val="C00000"/>
              </a:solidFill>
            </a:endParaRPr>
          </a:p>
        </p:txBody>
      </p:sp>
      <p:sp>
        <p:nvSpPr>
          <p:cNvPr id="8" name="Content Placeholder 2"/>
          <p:cNvSpPr txBox="1"/>
          <p:nvPr/>
        </p:nvSpPr>
        <p:spPr>
          <a:xfrm>
            <a:off x="0" y="1794510"/>
            <a:ext cx="12219305" cy="4117975"/>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12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Adding markers to world map:</a:t>
            </a:r>
            <a:endParaRPr lang="en-US" sz="2400" b="1" dirty="0">
              <a:solidFill>
                <a:srgbClr val="FFFF00"/>
              </a:solidFill>
              <a:latin typeface="Calibri" panose="020F0502020204030204" charset="0"/>
              <a:cs typeface="Calibri" panose="020F0502020204030204" charset="0"/>
            </a:endParaRPr>
          </a:p>
          <a:p>
            <a:pPr marL="0" indent="0" algn="l">
              <a:lnSpc>
                <a:spcPct val="12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Displayed circles, labels that popup, or show text label when the mouse is hovering over it. All of these use latitude and longitude coords.</a:t>
            </a:r>
            <a:endParaRPr lang="en-US" sz="2400" b="1" dirty="0">
              <a:solidFill>
                <a:schemeClr val="bg1"/>
              </a:solidFill>
              <a:latin typeface="Calibri" panose="020F0502020204030204" charset="0"/>
              <a:cs typeface="Calibri" panose="020F0502020204030204" charset="0"/>
            </a:endParaRPr>
          </a:p>
          <a:p>
            <a:pPr marL="0" indent="0" algn="l">
              <a:lnSpc>
                <a:spcPct val="12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Launch site Successful or Failure different colored markers:</a:t>
            </a:r>
            <a:endParaRPr lang="en-US" sz="2400" b="1" dirty="0">
              <a:solidFill>
                <a:srgbClr val="FFFF00"/>
              </a:solidFill>
              <a:latin typeface="Calibri" panose="020F0502020204030204" charset="0"/>
              <a:cs typeface="Calibri" panose="020F0502020204030204" charset="0"/>
            </a:endParaRPr>
          </a:p>
          <a:p>
            <a:pPr marL="0" indent="0" algn="l">
              <a:lnSpc>
                <a:spcPct val="12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Show using colors which missions were successful or not and where they were on a world map</a:t>
            </a:r>
            <a:endParaRPr lang="en-US" sz="2400" b="1" dirty="0">
              <a:solidFill>
                <a:schemeClr val="bg1"/>
              </a:solidFill>
              <a:latin typeface="Calibri" panose="020F0502020204030204" charset="0"/>
              <a:cs typeface="Calibri" panose="020F0502020204030204" charset="0"/>
            </a:endParaRPr>
          </a:p>
          <a:p>
            <a:pPr marL="0" indent="0" algn="l">
              <a:lnSpc>
                <a:spcPct val="12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Distance marked lines:</a:t>
            </a:r>
            <a:endParaRPr lang="en-US" sz="2400" b="1" dirty="0">
              <a:solidFill>
                <a:srgbClr val="FFFF00"/>
              </a:solidFill>
              <a:latin typeface="Calibri" panose="020F0502020204030204" charset="0"/>
              <a:cs typeface="Calibri" panose="020F0502020204030204" charset="0"/>
            </a:endParaRPr>
          </a:p>
          <a:p>
            <a:pPr marL="0" indent="0" algn="l">
              <a:lnSpc>
                <a:spcPct val="120000"/>
              </a:lnSpc>
              <a:spcBef>
                <a:spcPts val="1500"/>
              </a:spcBef>
              <a:spcAft>
                <a:spcPts val="0"/>
              </a:spcAft>
              <a:buNone/>
            </a:pPr>
            <a:r>
              <a:rPr lang="en-US" sz="2400" b="1" dirty="0">
                <a:solidFill>
                  <a:schemeClr val="bg1"/>
                </a:solidFill>
                <a:latin typeface="Calibri" panose="020F0502020204030204" charset="0"/>
                <a:cs typeface="Calibri" panose="020F0502020204030204" charset="0"/>
              </a:rPr>
              <a:t>Created launch to landing site distance markers to show proximity of success or failure.</a:t>
            </a:r>
            <a:endParaRPr lang="en-US" sz="2400" b="1" dirty="0">
              <a:solidFill>
                <a:schemeClr val="bg1"/>
              </a:solidFill>
              <a:latin typeface="Calibri" panose="020F0502020204030204" charset="0"/>
              <a:cs typeface="Calibri" panose="020F0502020204030204" charset="0"/>
            </a:endParaRPr>
          </a:p>
          <a:p>
            <a:pPr marL="0" indent="0" algn="l">
              <a:lnSpc>
                <a:spcPct val="140000"/>
              </a:lnSpc>
              <a:spcBef>
                <a:spcPts val="1500"/>
              </a:spcBef>
              <a:spcAft>
                <a:spcPts val="0"/>
              </a:spcAft>
              <a:buNone/>
            </a:pPr>
            <a:endParaRPr lang="en-US" sz="2400" b="1" dirty="0">
              <a:solidFill>
                <a:schemeClr val="bg1"/>
              </a:solidFill>
              <a:latin typeface="Calibri" panose="020F0502020204030204" charset="0"/>
              <a:cs typeface="Calibri" panose="020F0502020204030204" charset="0"/>
            </a:endParaRPr>
          </a:p>
        </p:txBody>
      </p:sp>
      <p:sp>
        <p:nvSpPr>
          <p:cNvPr id="2" name="Text Box 1">
            <a:hlinkClick r:id="rId2" tooltip="" action="ppaction://hlinkfile"/>
          </p:cNvPr>
          <p:cNvSpPr txBox="1"/>
          <p:nvPr/>
        </p:nvSpPr>
        <p:spPr>
          <a:xfrm>
            <a:off x="-8890" y="5939790"/>
            <a:ext cx="12208510" cy="887730"/>
          </a:xfrm>
          <a:prstGeom prst="rect">
            <a:avLst/>
          </a:prstGeom>
          <a:noFill/>
        </p:spPr>
        <p:txBody>
          <a:bodyPr wrap="square" rtlCol="0">
            <a:noAutofit/>
          </a:bodyPr>
          <a:p>
            <a:pPr algn="ctr">
              <a:lnSpc>
                <a:spcPct val="170000"/>
              </a:lnSpc>
            </a:pPr>
            <a:r>
              <a:rPr lang="en-US" sz="2400" b="1">
                <a:solidFill>
                  <a:schemeClr val="bg1"/>
                </a:solidFill>
              </a:rPr>
              <a:t>Github URL Link</a:t>
            </a:r>
            <a:endParaRPr lang="en-US" sz="2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821055" y="2519045"/>
            <a:ext cx="4640580" cy="3303905"/>
          </a:xfrm>
          <a:prstGeom prst="rect">
            <a:avLst/>
          </a:prstGeom>
        </p:spPr>
        <p:txBody>
          <a:bodyPr vert="horz" lIns="91440" tIns="45720" rIns="91440" bIns="45720" rtlCol="0" anchor="t">
            <a:normAutofit/>
          </a:bodyPr>
          <a:lstStyle/>
          <a:p>
            <a:r>
              <a:rPr lang="en-US" sz="2000" b="1">
                <a:solidFill>
                  <a:schemeClr val="bg1"/>
                </a:solidFill>
                <a:latin typeface="Calibri" panose="020F0502020204030204" charset="0"/>
                <a:cs typeface="Calibri" panose="020F0502020204030204" charset="0"/>
                <a:sym typeface="+mn-ea"/>
              </a:rPr>
              <a:t>Drop Down - Site Selection</a:t>
            </a:r>
            <a:endParaRPr lang="en-US" sz="2000" b="1">
              <a:solidFill>
                <a:schemeClr val="bg1"/>
              </a:solidFill>
              <a:latin typeface="Calibri" panose="020F0502020204030204" charset="0"/>
              <a:cs typeface="Calibri" panose="020F0502020204030204" charset="0"/>
              <a:sym typeface="+mn-ea"/>
            </a:endParaRPr>
          </a:p>
          <a:p>
            <a:r>
              <a:rPr lang="en-US" sz="2000" b="1">
                <a:solidFill>
                  <a:schemeClr val="bg1"/>
                </a:solidFill>
                <a:latin typeface="Calibri" panose="020F0502020204030204" charset="0"/>
                <a:cs typeface="Calibri" panose="020F0502020204030204" charset="0"/>
              </a:rPr>
              <a:t>Slider - Payload Ranges</a:t>
            </a:r>
            <a:endParaRPr lang="en-US" sz="2000" b="1">
              <a:solidFill>
                <a:schemeClr val="bg1"/>
              </a:solidFill>
              <a:latin typeface="Calibri" panose="020F0502020204030204" charset="0"/>
              <a:cs typeface="Calibri" panose="020F0502020204030204" charset="0"/>
            </a:endParaRPr>
          </a:p>
          <a:p>
            <a:r>
              <a:rPr lang="en-US" sz="2000" b="1">
                <a:solidFill>
                  <a:schemeClr val="bg1"/>
                </a:solidFill>
                <a:latin typeface="Calibri" panose="020F0502020204030204" charset="0"/>
                <a:cs typeface="Calibri" panose="020F0502020204030204" charset="0"/>
              </a:rPr>
              <a:t>Pie Chart - Compare Total Successful Launches</a:t>
            </a:r>
            <a:endParaRPr lang="en-US" sz="2000" b="1">
              <a:solidFill>
                <a:schemeClr val="bg1"/>
              </a:solidFill>
              <a:latin typeface="Calibri" panose="020F0502020204030204" charset="0"/>
              <a:cs typeface="Calibri" panose="020F0502020204030204" charset="0"/>
            </a:endParaRPr>
          </a:p>
          <a:p>
            <a:r>
              <a:rPr lang="en-US" sz="2000" b="1">
                <a:solidFill>
                  <a:schemeClr val="bg1"/>
                </a:solidFill>
                <a:latin typeface="Calibri" panose="020F0502020204030204" charset="0"/>
                <a:cs typeface="Calibri" panose="020F0502020204030204" charset="0"/>
              </a:rPr>
              <a:t>Scatter Chart - compared successful launches to payloads carried</a:t>
            </a:r>
            <a:endParaRPr lang="en-US" sz="2000" b="1">
              <a:solidFill>
                <a:schemeClr val="bg1"/>
              </a:solidFill>
              <a:latin typeface="Calibri" panose="020F0502020204030204" charset="0"/>
              <a:cs typeface="Calibri" panose="020F0502020204030204" charset="0"/>
            </a:endParaRPr>
          </a:p>
        </p:txBody>
      </p:sp>
      <p:graphicFrame>
        <p:nvGraphicFramePr>
          <p:cNvPr id="2" name="Diagram 1"/>
          <p:cNvGraphicFramePr/>
          <p:nvPr/>
        </p:nvGraphicFramePr>
        <p:xfrm>
          <a:off x="5516245" y="1800860"/>
          <a:ext cx="6634480" cy="4337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Box 6"/>
          <p:cNvSpPr txBox="1"/>
          <p:nvPr/>
        </p:nvSpPr>
        <p:spPr>
          <a:xfrm>
            <a:off x="-8890" y="508635"/>
            <a:ext cx="12226925" cy="83883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90000"/>
              </a:lnSpc>
            </a:pPr>
            <a:r>
              <a:rPr lang="en-US" sz="5400" b="1">
                <a:solidFill>
                  <a:srgbClr val="C00000"/>
                </a:solidFill>
              </a:rPr>
              <a:t>Build a Dash Board with Plotly Dash</a:t>
            </a:r>
            <a:endParaRPr lang="en-US" sz="5400" b="1">
              <a:solidFill>
                <a:srgbClr val="C00000"/>
              </a:solidFill>
            </a:endParaRPr>
          </a:p>
        </p:txBody>
      </p:sp>
      <p:sp>
        <p:nvSpPr>
          <p:cNvPr id="4" name="Text Box 3"/>
          <p:cNvSpPr txBox="1"/>
          <p:nvPr/>
        </p:nvSpPr>
        <p:spPr>
          <a:xfrm>
            <a:off x="-17780" y="6138545"/>
            <a:ext cx="12168505" cy="717550"/>
          </a:xfrm>
          <a:prstGeom prst="rect">
            <a:avLst/>
          </a:prstGeom>
          <a:noFill/>
        </p:spPr>
        <p:txBody>
          <a:bodyPr wrap="square" rtlCol="0">
            <a:noAutofit/>
          </a:bodyPr>
          <a:p>
            <a:pPr algn="ctr"/>
            <a:r>
              <a:rPr lang="en-US" sz="2800">
                <a:solidFill>
                  <a:schemeClr val="bg1"/>
                </a:solidFill>
              </a:rPr>
              <a:t>Github URL</a:t>
            </a:r>
            <a:endParaRPr 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821055" y="1820545"/>
            <a:ext cx="4640580" cy="4308475"/>
          </a:xfrm>
          <a:prstGeom prst="rect">
            <a:avLst/>
          </a:prstGeom>
        </p:spPr>
        <p:txBody>
          <a:bodyPr vert="horz" lIns="91440" tIns="45720" rIns="91440" bIns="45720" rtlCol="0" anchor="t"/>
          <a:lstStyle/>
          <a:p>
            <a:pPr>
              <a:lnSpc>
                <a:spcPct val="120000"/>
              </a:lnSpc>
            </a:pPr>
            <a:r>
              <a:rPr lang="en-US" sz="2000">
                <a:solidFill>
                  <a:schemeClr val="bg1"/>
                </a:solidFill>
                <a:latin typeface="Calibri" panose="020F0502020204030204" charset="0"/>
                <a:cs typeface="Calibri" panose="020F0502020204030204" charset="0"/>
                <a:sym typeface="+mn-ea"/>
              </a:rPr>
              <a:t>Numpy array - class column</a:t>
            </a:r>
            <a:endParaRPr lang="en-US" sz="2000">
              <a:solidFill>
                <a:schemeClr val="bg1"/>
              </a:solidFill>
              <a:latin typeface="Calibri" panose="020F0502020204030204" charset="0"/>
              <a:cs typeface="Calibri" panose="020F0502020204030204" charset="0"/>
              <a:sym typeface="+mn-ea"/>
            </a:endParaRPr>
          </a:p>
          <a:p>
            <a:pPr>
              <a:lnSpc>
                <a:spcPct val="120000"/>
              </a:lnSpc>
            </a:pPr>
            <a:r>
              <a:rPr lang="en-US" sz="2000">
                <a:solidFill>
                  <a:schemeClr val="bg1"/>
                </a:solidFill>
                <a:latin typeface="Calibri" panose="020F0502020204030204" charset="0"/>
                <a:cs typeface="Calibri" panose="020F0502020204030204" charset="0"/>
              </a:rPr>
              <a:t>Standardize data</a:t>
            </a:r>
            <a:endParaRPr lang="en-US" sz="2000">
              <a:solidFill>
                <a:schemeClr val="bg1"/>
              </a:solidFill>
              <a:latin typeface="Calibri" panose="020F0502020204030204" charset="0"/>
              <a:cs typeface="Calibri" panose="020F0502020204030204" charset="0"/>
            </a:endParaRPr>
          </a:p>
          <a:p>
            <a:pPr>
              <a:lnSpc>
                <a:spcPct val="120000"/>
              </a:lnSpc>
            </a:pPr>
            <a:r>
              <a:rPr lang="en-US" sz="2000">
                <a:solidFill>
                  <a:schemeClr val="bg1"/>
                </a:solidFill>
                <a:latin typeface="Calibri" panose="020F0502020204030204" charset="0"/>
                <a:cs typeface="Calibri" panose="020F0502020204030204" charset="0"/>
              </a:rPr>
              <a:t>Train and test sets</a:t>
            </a:r>
            <a:endParaRPr lang="en-US" sz="2000">
              <a:solidFill>
                <a:schemeClr val="bg1"/>
              </a:solidFill>
              <a:latin typeface="Calibri" panose="020F0502020204030204" charset="0"/>
              <a:cs typeface="Calibri" panose="020F0502020204030204" charset="0"/>
            </a:endParaRPr>
          </a:p>
          <a:p>
            <a:pPr>
              <a:lnSpc>
                <a:spcPct val="120000"/>
              </a:lnSpc>
            </a:pPr>
            <a:r>
              <a:rPr lang="en-US" sz="2000">
                <a:solidFill>
                  <a:schemeClr val="bg1"/>
                </a:solidFill>
                <a:latin typeface="Calibri" panose="020F0502020204030204" charset="0"/>
                <a:cs typeface="Calibri" panose="020F0502020204030204" charset="0"/>
              </a:rPr>
              <a:t>Using selected data</a:t>
            </a:r>
            <a:endParaRPr lang="en-US" sz="2000">
              <a:solidFill>
                <a:schemeClr val="bg1"/>
              </a:solidFill>
              <a:latin typeface="Calibri" panose="020F0502020204030204" charset="0"/>
              <a:cs typeface="Calibri" panose="020F0502020204030204" charset="0"/>
            </a:endParaRPr>
          </a:p>
          <a:p>
            <a:pPr>
              <a:lnSpc>
                <a:spcPct val="120000"/>
              </a:lnSpc>
            </a:pPr>
            <a:r>
              <a:rPr lang="en-US" sz="2000">
                <a:solidFill>
                  <a:schemeClr val="bg1"/>
                </a:solidFill>
                <a:latin typeface="Calibri" panose="020F0502020204030204" charset="0"/>
                <a:cs typeface="Calibri" panose="020F0502020204030204" charset="0"/>
              </a:rPr>
              <a:t>KNN, Log Reg and Tree Models</a:t>
            </a:r>
            <a:endParaRPr lang="en-US" sz="2000">
              <a:solidFill>
                <a:schemeClr val="bg1"/>
              </a:solidFill>
              <a:latin typeface="Calibri" panose="020F0502020204030204" charset="0"/>
              <a:cs typeface="Calibri" panose="020F0502020204030204" charset="0"/>
            </a:endParaRPr>
          </a:p>
          <a:p>
            <a:pPr>
              <a:lnSpc>
                <a:spcPct val="120000"/>
              </a:lnSpc>
            </a:pPr>
            <a:r>
              <a:rPr lang="en-US" sz="2000">
                <a:solidFill>
                  <a:schemeClr val="bg1"/>
                </a:solidFill>
                <a:latin typeface="Calibri" panose="020F0502020204030204" charset="0"/>
                <a:cs typeface="Calibri" panose="020F0502020204030204" charset="0"/>
              </a:rPr>
              <a:t>Find out accuracy</a:t>
            </a:r>
            <a:endParaRPr lang="en-US" sz="2000">
              <a:solidFill>
                <a:schemeClr val="bg1"/>
              </a:solidFill>
              <a:latin typeface="Calibri" panose="020F0502020204030204" charset="0"/>
              <a:cs typeface="Calibri" panose="020F0502020204030204" charset="0"/>
            </a:endParaRPr>
          </a:p>
          <a:p>
            <a:pPr>
              <a:lnSpc>
                <a:spcPct val="120000"/>
              </a:lnSpc>
            </a:pPr>
            <a:r>
              <a:rPr lang="en-US" sz="2000">
                <a:solidFill>
                  <a:schemeClr val="bg1"/>
                </a:solidFill>
                <a:latin typeface="Calibri" panose="020F0502020204030204" charset="0"/>
                <a:cs typeface="Calibri" panose="020F0502020204030204" charset="0"/>
              </a:rPr>
              <a:t>Confusion matrix</a:t>
            </a:r>
            <a:endParaRPr lang="en-US" sz="2000">
              <a:solidFill>
                <a:schemeClr val="bg1"/>
              </a:solidFill>
              <a:latin typeface="Calibri" panose="020F0502020204030204" charset="0"/>
              <a:cs typeface="Calibri" panose="020F0502020204030204" charset="0"/>
            </a:endParaRPr>
          </a:p>
          <a:p>
            <a:pPr>
              <a:lnSpc>
                <a:spcPct val="120000"/>
              </a:lnSpc>
            </a:pPr>
            <a:r>
              <a:rPr lang="en-US" sz="2000">
                <a:solidFill>
                  <a:schemeClr val="bg1"/>
                </a:solidFill>
                <a:latin typeface="Calibri" panose="020F0502020204030204" charset="0"/>
                <a:cs typeface="Calibri" panose="020F0502020204030204" charset="0"/>
              </a:rPr>
              <a:t>Jaccard and F1 scores</a:t>
            </a:r>
            <a:endParaRPr lang="en-US" sz="2000">
              <a:solidFill>
                <a:schemeClr val="bg1"/>
              </a:solidFill>
              <a:latin typeface="Calibri" panose="020F0502020204030204" charset="0"/>
              <a:cs typeface="Calibri" panose="020F0502020204030204" charset="0"/>
            </a:endParaRPr>
          </a:p>
        </p:txBody>
      </p:sp>
      <p:graphicFrame>
        <p:nvGraphicFramePr>
          <p:cNvPr id="2" name="Diagram 1"/>
          <p:cNvGraphicFramePr/>
          <p:nvPr/>
        </p:nvGraphicFramePr>
        <p:xfrm>
          <a:off x="5516245" y="1800860"/>
          <a:ext cx="6634480" cy="4337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Box 6"/>
          <p:cNvSpPr txBox="1"/>
          <p:nvPr/>
        </p:nvSpPr>
        <p:spPr>
          <a:xfrm>
            <a:off x="-8890" y="508635"/>
            <a:ext cx="12226925" cy="83883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90000"/>
              </a:lnSpc>
            </a:pPr>
            <a:r>
              <a:rPr lang="en-US" sz="5400" b="1">
                <a:solidFill>
                  <a:srgbClr val="C00000"/>
                </a:solidFill>
              </a:rPr>
              <a:t>Predicitve Analysis (Classification)</a:t>
            </a:r>
            <a:endParaRPr lang="en-US" sz="5400" b="1">
              <a:solidFill>
                <a:srgbClr val="C00000"/>
              </a:solidFill>
            </a:endParaRPr>
          </a:p>
        </p:txBody>
      </p:sp>
      <p:sp>
        <p:nvSpPr>
          <p:cNvPr id="4" name="Text Box 3">
            <a:hlinkClick r:id="rId7" tooltip="" action="ppaction://hlinkfile"/>
          </p:cNvPr>
          <p:cNvSpPr txBox="1"/>
          <p:nvPr/>
        </p:nvSpPr>
        <p:spPr>
          <a:xfrm>
            <a:off x="-17780" y="6138545"/>
            <a:ext cx="12168505" cy="717550"/>
          </a:xfrm>
          <a:prstGeom prst="rect">
            <a:avLst/>
          </a:prstGeom>
          <a:noFill/>
        </p:spPr>
        <p:txBody>
          <a:bodyPr wrap="square" rtlCol="0">
            <a:noAutofit/>
          </a:bodyPr>
          <a:p>
            <a:pPr algn="ctr"/>
            <a:r>
              <a:rPr lang="en-US" sz="2800">
                <a:solidFill>
                  <a:schemeClr val="bg1"/>
                </a:solidFill>
              </a:rPr>
              <a:t>Github URL</a:t>
            </a:r>
            <a:endParaRPr 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Exploratory data analysis results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Interactive analytics demo in screenshots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Predictive analysis results</a:t>
            </a:r>
            <a:endParaRPr lang="en-US" sz="2400" b="1">
              <a:solidFill>
                <a:schemeClr val="bg1"/>
              </a:solidFill>
              <a:latin typeface="Calibri" panose="020F0502020204030204" charset="0"/>
              <a:cs typeface="Calibri" panose="020F0502020204030204" charset="0"/>
            </a:endParaRPr>
          </a:p>
          <a:p>
            <a:pPr lvl="1"/>
            <a:endParaRPr lang="en-US" sz="2400" b="1">
              <a:solidFill>
                <a:schemeClr val="bg1"/>
              </a:solidFill>
              <a:latin typeface="Calibri" panose="020F0502020204030204" charset="0"/>
              <a:cs typeface="Calibri" panose="020F0502020204030204" charset="0"/>
            </a:endParaRPr>
          </a:p>
          <a:p>
            <a:pPr marL="457200" lvl="1" indent="0">
              <a:buNone/>
            </a:pPr>
            <a:endParaRPr lang="en-US" sz="2400" b="1">
              <a:solidFill>
                <a:schemeClr val="bg1"/>
              </a:solidFill>
              <a:latin typeface="Calibri" panose="020F0502020204030204" charset="0"/>
              <a:cs typeface="Calibri" panose="020F0502020204030204" charset="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5400" b="1" dirty="0">
                <a:solidFill>
                  <a:srgbClr val="FF0000"/>
                </a:solidFill>
                <a:latin typeface="Calibri" panose="020F0502020204030204" charset="0"/>
                <a:cs typeface="Calibri" panose="020F0502020204030204" charset="0"/>
              </a:rPr>
              <a:t>Results</a:t>
            </a:r>
            <a:endParaRPr lang="en-US" sz="5400" b="1" dirty="0">
              <a:solidFill>
                <a:srgbClr val="FF0000"/>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839470" y="2529205"/>
            <a:ext cx="2670175" cy="460375"/>
          </a:xfrm>
          <a:prstGeom prst="rect">
            <a:avLst/>
          </a:prstGeom>
          <a:noFill/>
          <a:extLst>
            <a:ext uri="{909E8E84-426E-40DD-AFC4-6F175D3DCCD1}">
              <a14:hiddenFill xmlns:a14="http://schemas.microsoft.com/office/drawing/2010/main">
                <a:solidFill>
                  <a:srgbClr val="0948CB"/>
                </a:solidFill>
              </a14:hiddenFill>
            </a:ext>
          </a:extLst>
        </p:spPr>
        <p:txBody>
          <a:bodyPr wrap="square" rtlCol="0">
            <a:spAutoFit/>
          </a:bodyPr>
          <a:lstStyle/>
          <a:p>
            <a:r>
              <a:rPr lang="en-US" sz="2400" b="1" dirty="0">
                <a:solidFill>
                  <a:srgbClr val="FF0000"/>
                </a:solidFill>
              </a:rPr>
              <a:t>Section 2</a:t>
            </a:r>
            <a:endParaRPr lang="en-US" sz="2400" b="1" dirty="0">
              <a:solidFill>
                <a:srgbClr val="FF0000"/>
              </a:solidFill>
            </a:endParaRPr>
          </a:p>
        </p:txBody>
      </p:sp>
      <p:sp>
        <p:nvSpPr>
          <p:cNvPr id="3" name="Text Box 2"/>
          <p:cNvSpPr txBox="1"/>
          <p:nvPr/>
        </p:nvSpPr>
        <p:spPr>
          <a:xfrm>
            <a:off x="798195" y="3215005"/>
            <a:ext cx="4064000" cy="2459990"/>
          </a:xfrm>
          <a:prstGeom prst="rect">
            <a:avLst/>
          </a:prstGeom>
          <a:noFill/>
        </p:spPr>
        <p:txBody>
          <a:bodyPr wrap="square" rtlCol="0">
            <a:noAutofit/>
          </a:bodyPr>
          <a:p>
            <a:pPr>
              <a:lnSpc>
                <a:spcPct val="120000"/>
              </a:lnSpc>
            </a:pPr>
            <a:r>
              <a:rPr lang="en-US" sz="4000">
                <a:solidFill>
                  <a:schemeClr val="bg1"/>
                </a:solidFill>
              </a:rPr>
              <a:t>Insights drawn from Exploratory Data Analysis</a:t>
            </a:r>
            <a:endParaRPr lang="en-US" sz="4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428115"/>
            <a:ext cx="4798060" cy="4561205"/>
          </a:xfrm>
          <a:prstGeom prst="rect">
            <a:avLst/>
          </a:prstGeom>
        </p:spPr>
        <p:txBody>
          <a:bodyPr>
            <a:normAutofit/>
          </a:bodyPr>
          <a:lstStyle/>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With every new launch, the success rates increased</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VAFB had the most success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The first launches werent always successful, but some were planned that wayyy</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SLC 40 totaled nearly half the launches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rPr>
              <a:t>Flight Number vs. Launch Site</a:t>
            </a:r>
            <a:endPar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endParaRPr>
          </a:p>
        </p:txBody>
      </p:sp>
      <p:pic>
        <p:nvPicPr>
          <p:cNvPr id="2" name="Picture -2147482621" descr="IMG_256"/>
          <p:cNvPicPr/>
          <p:nvPr/>
        </p:nvPicPr>
        <p:blipFill>
          <a:blip r:embed="rId2"/>
          <a:stretch>
            <a:fillRect/>
          </a:stretch>
        </p:blipFill>
        <p:spPr>
          <a:xfrm>
            <a:off x="4934585" y="1590675"/>
            <a:ext cx="68580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470660"/>
            <a:ext cx="4798060" cy="4396105"/>
          </a:xfrm>
          <a:prstGeom prst="rect">
            <a:avLst/>
          </a:prstGeom>
        </p:spPr>
        <p:txBody>
          <a:bodyPr>
            <a:normAutofit fontScale="90000" lnSpcReduction="10000"/>
          </a:bodyPr>
          <a:lstStyle/>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Class 0 is Failed Launches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Class 1 is Successful Launches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The greater Pay Load Mass equaled more success</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CCAFS SLC 40 achieved 60% launch success</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VAFB SLC 4E achieved 77% launch success</a:t>
            </a:r>
            <a:endParaRPr lang="en-US" sz="2400" b="1">
              <a:solidFill>
                <a:schemeClr val="bg1"/>
              </a:solidFill>
              <a:latin typeface="Calibri" panose="020F0502020204030204" charset="0"/>
              <a:cs typeface="Calibri" panose="020F0502020204030204" charset="0"/>
              <a:sym typeface="+mn-ea"/>
            </a:endParaRPr>
          </a:p>
          <a:p>
            <a:pPr>
              <a:lnSpc>
                <a:spcPct val="150000"/>
              </a:lnSpc>
              <a:spcBef>
                <a:spcPts val="1400"/>
              </a:spcBef>
            </a:pPr>
            <a:r>
              <a:rPr lang="en-US" sz="2400" b="1">
                <a:solidFill>
                  <a:schemeClr val="bg1"/>
                </a:solidFill>
                <a:latin typeface="Calibri" panose="020F0502020204030204" charset="0"/>
                <a:cs typeface="Calibri" panose="020F0502020204030204" charset="0"/>
                <a:sym typeface="+mn-ea"/>
              </a:rPr>
              <a:t>KSC LC 39A achieved 77% launch success</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pPr>
            <a:r>
              <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rPr>
              <a:t>Payload vs. Launch Site</a:t>
            </a:r>
            <a:endPar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endParaRPr>
          </a:p>
        </p:txBody>
      </p:sp>
      <p:pic>
        <p:nvPicPr>
          <p:cNvPr id="6" name="Picture 5"/>
          <p:cNvPicPr/>
          <p:nvPr/>
        </p:nvPicPr>
        <p:blipFill>
          <a:blip r:embed="rId2"/>
          <a:stretch>
            <a:fillRect/>
          </a:stretch>
        </p:blipFill>
        <p:spPr>
          <a:xfrm>
            <a:off x="4843145" y="1516380"/>
            <a:ext cx="68580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543050"/>
            <a:ext cx="4798060" cy="4396105"/>
          </a:xfrm>
          <a:prstGeom prst="rect">
            <a:avLst/>
          </a:prstGeom>
        </p:spPr>
        <p:txBody>
          <a:bodyPr>
            <a:normAutofit lnSpcReduction="20000"/>
          </a:bodyPr>
          <a:lstStyle/>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Orbits with 0% success rate - SO</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Orbits with 50% - 70% success rates - GTO, ISS, LEO, MEO &amp; PO</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Orbits with 100% success rates - ES-L1, GEO, HEO &amp; SSO</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pPr>
            <a:r>
              <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rPr>
              <a:t>Success Rate vs. Orbit Type</a:t>
            </a:r>
            <a:endPar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858385" y="1634490"/>
            <a:ext cx="68580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4418965" y="1939290"/>
            <a:ext cx="3353435" cy="3736975"/>
          </a:xfrm>
          <a:prstGeom prst="rect">
            <a:avLst/>
          </a:prstGeom>
          <a:noFill/>
          <a:effectLst>
            <a:outerShdw blurRad="50800" dist="63500" dir="2700000" algn="tl" rotWithShape="0">
              <a:prstClr val="black">
                <a:alpha val="100000"/>
              </a:prstClr>
            </a:outerShdw>
          </a:effectLst>
        </p:spPr>
        <p:txBody>
          <a:bodyPr wrap="square" rtlCol="0">
            <a:noAutofit/>
          </a:bodyPr>
          <a:p>
            <a:pPr indent="0">
              <a:lnSpc>
                <a:spcPct val="100000"/>
              </a:lnSpc>
              <a:spcBef>
                <a:spcPts val="1500"/>
              </a:spcBef>
              <a:spcAft>
                <a:spcPts val="0"/>
              </a:spcAft>
              <a:buNone/>
            </a:pPr>
            <a:r>
              <a:rPr lang="en-US" sz="2800" b="1" dirty="0">
                <a:solidFill>
                  <a:schemeClr val="bg1"/>
                </a:solidFill>
                <a:latin typeface="Calibri" panose="020F0502020204030204" charset="0"/>
                <a:cs typeface="Calibri" panose="020F0502020204030204" charset="0"/>
              </a:rPr>
              <a:t>Executive Summary</a:t>
            </a:r>
            <a:endParaRPr lang="en-US" sz="2800" b="1" dirty="0">
              <a:solidFill>
                <a:schemeClr val="bg1"/>
              </a:solidFill>
              <a:latin typeface="Calibri" panose="020F0502020204030204" charset="0"/>
              <a:cs typeface="Calibri" panose="020F0502020204030204" charset="0"/>
            </a:endParaRPr>
          </a:p>
          <a:p>
            <a:pPr indent="0">
              <a:lnSpc>
                <a:spcPct val="100000"/>
              </a:lnSpc>
              <a:spcBef>
                <a:spcPts val="1500"/>
              </a:spcBef>
              <a:spcAft>
                <a:spcPts val="0"/>
              </a:spcAft>
              <a:buNone/>
            </a:pPr>
            <a:r>
              <a:rPr lang="en-US" sz="2800" b="1" dirty="0">
                <a:solidFill>
                  <a:schemeClr val="bg1"/>
                </a:solidFill>
                <a:latin typeface="Calibri" panose="020F0502020204030204" charset="0"/>
                <a:cs typeface="Calibri" panose="020F0502020204030204" charset="0"/>
              </a:rPr>
              <a:t>Introduction</a:t>
            </a:r>
            <a:endParaRPr lang="en-US" sz="2800" b="1" dirty="0">
              <a:solidFill>
                <a:schemeClr val="bg1"/>
              </a:solidFill>
              <a:latin typeface="Calibri" panose="020F0502020204030204" charset="0"/>
              <a:cs typeface="Calibri" panose="020F0502020204030204" charset="0"/>
            </a:endParaRPr>
          </a:p>
          <a:p>
            <a:pPr indent="0">
              <a:lnSpc>
                <a:spcPct val="100000"/>
              </a:lnSpc>
              <a:spcBef>
                <a:spcPts val="1500"/>
              </a:spcBef>
              <a:spcAft>
                <a:spcPts val="0"/>
              </a:spcAft>
              <a:buNone/>
            </a:pPr>
            <a:r>
              <a:rPr lang="en-US" sz="2800" b="1" dirty="0">
                <a:solidFill>
                  <a:schemeClr val="bg1"/>
                </a:solidFill>
                <a:latin typeface="Calibri" panose="020F0502020204030204" charset="0"/>
                <a:cs typeface="Calibri" panose="020F0502020204030204" charset="0"/>
              </a:rPr>
              <a:t>Methods</a:t>
            </a:r>
            <a:endParaRPr lang="en-US" sz="2800" b="1" dirty="0">
              <a:solidFill>
                <a:schemeClr val="bg1"/>
              </a:solidFill>
              <a:latin typeface="Calibri" panose="020F0502020204030204" charset="0"/>
              <a:cs typeface="Calibri" panose="020F0502020204030204" charset="0"/>
            </a:endParaRPr>
          </a:p>
          <a:p>
            <a:pPr indent="0">
              <a:lnSpc>
                <a:spcPct val="100000"/>
              </a:lnSpc>
              <a:spcBef>
                <a:spcPts val="1500"/>
              </a:spcBef>
              <a:spcAft>
                <a:spcPts val="0"/>
              </a:spcAft>
              <a:buNone/>
            </a:pPr>
            <a:r>
              <a:rPr lang="en-US" sz="2800" b="1" dirty="0">
                <a:solidFill>
                  <a:schemeClr val="bg1"/>
                </a:solidFill>
                <a:latin typeface="Calibri" panose="020F0502020204030204" charset="0"/>
                <a:cs typeface="Calibri" panose="020F0502020204030204" charset="0"/>
              </a:rPr>
              <a:t>Results</a:t>
            </a:r>
            <a:endParaRPr lang="en-US" sz="2800" b="1" dirty="0">
              <a:solidFill>
                <a:schemeClr val="bg1"/>
              </a:solidFill>
              <a:latin typeface="Calibri" panose="020F0502020204030204" charset="0"/>
              <a:cs typeface="Calibri" panose="020F0502020204030204" charset="0"/>
            </a:endParaRPr>
          </a:p>
          <a:p>
            <a:pPr indent="0">
              <a:lnSpc>
                <a:spcPct val="100000"/>
              </a:lnSpc>
              <a:spcBef>
                <a:spcPts val="1500"/>
              </a:spcBef>
              <a:spcAft>
                <a:spcPts val="0"/>
              </a:spcAft>
              <a:buFont typeface="+mj-lt"/>
              <a:buNone/>
            </a:pPr>
            <a:r>
              <a:rPr lang="en-US" sz="2800" b="1" dirty="0">
                <a:solidFill>
                  <a:schemeClr val="bg1"/>
                </a:solidFill>
                <a:latin typeface="Calibri" panose="020F0502020204030204" charset="0"/>
                <a:cs typeface="Calibri" panose="020F0502020204030204" charset="0"/>
              </a:rPr>
              <a:t>Conclusion</a:t>
            </a:r>
            <a:endParaRPr lang="en-US" sz="2800" b="1" dirty="0">
              <a:solidFill>
                <a:schemeClr val="bg1"/>
              </a:solidFill>
              <a:latin typeface="Calibri" panose="020F0502020204030204" charset="0"/>
              <a:cs typeface="Calibri" panose="020F0502020204030204" charset="0"/>
            </a:endParaRPr>
          </a:p>
          <a:p>
            <a:pPr indent="0">
              <a:lnSpc>
                <a:spcPct val="100000"/>
              </a:lnSpc>
              <a:spcBef>
                <a:spcPts val="1500"/>
              </a:spcBef>
              <a:spcAft>
                <a:spcPts val="0"/>
              </a:spcAft>
              <a:buFont typeface="+mj-lt"/>
              <a:buNone/>
            </a:pPr>
            <a:r>
              <a:rPr lang="en-US" sz="2800" b="1" dirty="0">
                <a:solidFill>
                  <a:schemeClr val="bg1"/>
                </a:solidFill>
                <a:latin typeface="Calibri" panose="020F0502020204030204" charset="0"/>
                <a:cs typeface="Calibri" panose="020F0502020204030204" charset="0"/>
              </a:rPr>
              <a:t>Appendix</a:t>
            </a:r>
            <a:endParaRPr lang="en-US" sz="2800" b="1" dirty="0">
              <a:solidFill>
                <a:schemeClr val="bg1"/>
              </a:solidFill>
              <a:latin typeface="Calibri" panose="020F0502020204030204" charset="0"/>
              <a:cs typeface="Calibri" panose="020F0502020204030204" charset="0"/>
            </a:endParaRPr>
          </a:p>
          <a:p>
            <a:endParaRPr lang="en-US" sz="2800" b="1" dirty="0">
              <a:solidFill>
                <a:schemeClr val="bg1"/>
              </a:solidFill>
              <a:latin typeface="Calibri" panose="020F0502020204030204" charset="0"/>
              <a:cs typeface="Calibri" panose="020F0502020204030204" charset="0"/>
            </a:endParaRPr>
          </a:p>
        </p:txBody>
      </p:sp>
      <p:sp>
        <p:nvSpPr>
          <p:cNvPr id="6" name="Title 1"/>
          <p:cNvSpPr txBox="1"/>
          <p:nvPr/>
        </p:nvSpPr>
        <p:spPr>
          <a:xfrm>
            <a:off x="831215" y="0"/>
            <a:ext cx="10530205" cy="1609090"/>
          </a:xfrm>
          <a:prstGeom prst="rect">
            <a:avLst/>
          </a:prstGeom>
          <a:effectLst>
            <a:outerShdw blurRad="50800" dist="63500" dir="2700000" algn="tl" rotWithShape="0">
              <a:prstClr val="black">
                <a:alpha val="100000"/>
              </a:prstClr>
            </a:outerShdw>
          </a:effectLst>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170000"/>
              </a:lnSpc>
            </a:pPr>
            <a:r>
              <a:rPr lang="en-US" sz="5400" b="1" dirty="0">
                <a:solidFill>
                  <a:srgbClr val="C00000"/>
                </a:solidFill>
                <a:latin typeface="Calibri" panose="020F0502020204030204" charset="0"/>
                <a:cs typeface="Calibri" panose="020F0502020204030204" charset="0"/>
              </a:rPr>
              <a:t>Outline</a:t>
            </a:r>
            <a:endParaRPr lang="en-US" sz="5400" b="1" dirty="0">
              <a:solidFill>
                <a:srgbClr val="C00000"/>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500" advTm="7000">
        <p:wheel spokes="4"/>
      </p:transition>
    </mc:Choice>
    <mc:Fallback>
      <p:transition advTm="7000">
        <p:wheel spokes="4"/>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543050"/>
            <a:ext cx="4798060" cy="4396105"/>
          </a:xfrm>
          <a:prstGeom prst="rect">
            <a:avLst/>
          </a:prstGeom>
        </p:spPr>
        <p:txBody>
          <a:bodyPr>
            <a:normAutofit lnSpcReduction="20000"/>
          </a:bodyPr>
          <a:lstStyle/>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The number of flights appears unrelated to the typpe of orbit</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VLEO appears to have a relation with the number of flights</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pPr>
            <a:r>
              <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rPr>
              <a:t>Flight Number vs. Orbit Type</a:t>
            </a:r>
            <a:endPar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endParaRPr>
          </a:p>
        </p:txBody>
      </p:sp>
      <p:pic>
        <p:nvPicPr>
          <p:cNvPr id="6" name="Picture 5"/>
          <p:cNvPicPr/>
          <p:nvPr/>
        </p:nvPicPr>
        <p:blipFill>
          <a:blip r:embed="rId2"/>
          <a:stretch>
            <a:fillRect/>
          </a:stretch>
        </p:blipFill>
        <p:spPr>
          <a:xfrm>
            <a:off x="4832350" y="1604645"/>
            <a:ext cx="6858000"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543050"/>
            <a:ext cx="4798060" cy="4396105"/>
          </a:xfrm>
          <a:prstGeom prst="rect">
            <a:avLst/>
          </a:prstGeom>
        </p:spPr>
        <p:txBody>
          <a:bodyPr>
            <a:normAutofit lnSpcReduction="20000"/>
          </a:bodyPr>
          <a:lstStyle/>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Payloads under 7000 (kg) seem to have a positive impact on ISS &amp; GTO Orbits </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Payloads above 8000 (kg) seem to have a negative impact on Orbit</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endParaRPr lang="en-US" sz="2400" b="1">
              <a:solidFill>
                <a:schemeClr val="bg1"/>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pPr>
            <a:r>
              <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rPr>
              <a:t>Payload vs. Orbit Type</a:t>
            </a:r>
            <a:endPar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961255" y="1645920"/>
            <a:ext cx="68580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543050"/>
            <a:ext cx="4798060" cy="4396105"/>
          </a:xfrm>
          <a:prstGeom prst="rect">
            <a:avLst/>
          </a:prstGeom>
        </p:spPr>
        <p:txBody>
          <a:bodyPr>
            <a:normAutofit lnSpcReduction="20000"/>
          </a:bodyPr>
          <a:lstStyle/>
          <a:p>
            <a:pPr>
              <a:lnSpc>
                <a:spcPct val="100000"/>
              </a:lnSpc>
              <a:spcBef>
                <a:spcPts val="1400"/>
              </a:spcBef>
            </a:pPr>
            <a:r>
              <a:rPr lang="en-US" sz="2400" b="1">
                <a:solidFill>
                  <a:schemeClr val="bg1"/>
                </a:solidFill>
                <a:latin typeface="Calibri" panose="020F0502020204030204" charset="0"/>
                <a:cs typeface="Calibri" panose="020F0502020204030204" charset="0"/>
                <a:sym typeface="+mn-ea"/>
              </a:rPr>
              <a:t>2010 - 2013 had 0% success rates</a:t>
            </a:r>
            <a:endParaRPr lang="en-US" sz="2400" b="1">
              <a:solidFill>
                <a:schemeClr val="bg1"/>
              </a:solidFill>
              <a:latin typeface="Calibri" panose="020F0502020204030204" charset="0"/>
              <a:cs typeface="Calibri" panose="020F0502020204030204" charset="0"/>
              <a:sym typeface="+mn-ea"/>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2013 - 2015 had 0% - 35% success rates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2015 - 2017 had 35% - 80% success rates</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pPr>
            <a:r>
              <a:rPr lang="en-US" sz="2400" b="1">
                <a:solidFill>
                  <a:schemeClr val="bg1"/>
                </a:solidFill>
                <a:latin typeface="Calibri" panose="020F0502020204030204" charset="0"/>
                <a:cs typeface="Calibri" panose="020F0502020204030204" charset="0"/>
              </a:rPr>
              <a:t>2017 - 2020 had 65% - 90% success rates</a:t>
            </a:r>
            <a:endParaRPr lang="en-US" sz="2400" b="1">
              <a:solidFill>
                <a:schemeClr val="bg1"/>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pPr>
            <a:r>
              <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rPr>
              <a:t>Annual Launch Success</a:t>
            </a:r>
            <a:endParaRPr lang="en-US" sz="4800" dirty="0">
              <a:solidFill>
                <a:srgbClr val="FF0000"/>
              </a:solidFill>
              <a:effectLst>
                <a:outerShdw blurRad="50800" dist="63500" dir="2700000" algn="tl" rotWithShape="0">
                  <a:prstClr val="black">
                    <a:alpha val="100000"/>
                  </a:prstClr>
                </a:outerShdw>
              </a:effectLst>
              <a:latin typeface="Calibri" panose="020F0502020204030204" charset="0"/>
              <a:cs typeface="Calibri" panose="020F0502020204030204" charset="0"/>
            </a:endParaRPr>
          </a:p>
        </p:txBody>
      </p:sp>
      <p:pic>
        <p:nvPicPr>
          <p:cNvPr id="2" name="Picture -2147482624"/>
          <p:cNvPicPr/>
          <p:nvPr/>
        </p:nvPicPr>
        <p:blipFill>
          <a:blip r:embed="rId2"/>
          <a:stretch>
            <a:fillRect/>
          </a:stretch>
        </p:blipFill>
        <p:spPr>
          <a:xfrm>
            <a:off x="4955223" y="1631633"/>
            <a:ext cx="68580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Unique Launch Site Names</a:t>
            </a:r>
            <a:endParaRPr lang="en-US" sz="5400" b="1">
              <a:solidFill>
                <a:srgbClr val="C00000"/>
              </a:solidFill>
            </a:endParaRPr>
          </a:p>
        </p:txBody>
      </p:sp>
      <p:pic>
        <p:nvPicPr>
          <p:cNvPr id="2" name="Picture -2147482624"/>
          <p:cNvPicPr/>
          <p:nvPr/>
        </p:nvPicPr>
        <p:blipFill>
          <a:blip r:embed="rId2"/>
          <a:stretch>
            <a:fillRect/>
          </a:stretch>
        </p:blipFill>
        <p:spPr>
          <a:xfrm>
            <a:off x="4988560" y="1628140"/>
            <a:ext cx="6858000" cy="4160520"/>
          </a:xfrm>
          <a:prstGeom prst="rect">
            <a:avLst/>
          </a:prstGeom>
          <a:noFill/>
          <a:ln w="9525">
            <a:noFill/>
          </a:ln>
        </p:spPr>
      </p:pic>
      <p:sp>
        <p:nvSpPr>
          <p:cNvPr id="3" name="Content Placeholder 2"/>
          <p:cNvSpPr>
            <a:spLocks noGrp="1"/>
          </p:cNvSpPr>
          <p:nvPr/>
        </p:nvSpPr>
        <p:spPr>
          <a:xfrm>
            <a:off x="0" y="1543050"/>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unique (no doubles) Launch Sites </a:t>
            </a:r>
            <a:endParaRPr lang="en-US" sz="2400" b="1">
              <a:solidFill>
                <a:schemeClr val="bg1"/>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Launch Site Names that Begin with CCA</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unique (no doubles) Launch Sites </a:t>
            </a:r>
            <a:endParaRPr lang="en-US" sz="2400" b="1">
              <a:solidFill>
                <a:schemeClr val="bg1"/>
              </a:solidFill>
              <a:latin typeface="Calibri" panose="020F0502020204030204" charset="0"/>
              <a:cs typeface="Calibri" panose="020F0502020204030204" charset="0"/>
            </a:endParaRPr>
          </a:p>
        </p:txBody>
      </p:sp>
      <p:pic>
        <p:nvPicPr>
          <p:cNvPr id="2" name="Picture -2147482624"/>
          <p:cNvPicPr/>
          <p:nvPr/>
        </p:nvPicPr>
        <p:blipFill>
          <a:blip r:embed="rId2"/>
          <a:stretch>
            <a:fillRect/>
          </a:stretch>
        </p:blipFill>
        <p:spPr>
          <a:xfrm>
            <a:off x="4915535" y="1706880"/>
            <a:ext cx="6858000" cy="43986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Total Boosters Payload Mass</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Total Payload Mass of all booster rocket styles</a:t>
            </a:r>
            <a:endParaRPr lang="en-US" sz="2400" b="1">
              <a:solidFill>
                <a:schemeClr val="bg1"/>
              </a:solidFill>
              <a:latin typeface="Calibri" panose="020F0502020204030204" charset="0"/>
              <a:cs typeface="Calibri" panose="020F0502020204030204" charset="0"/>
            </a:endParaRPr>
          </a:p>
        </p:txBody>
      </p:sp>
      <p:pic>
        <p:nvPicPr>
          <p:cNvPr id="2" name="Picture -2147482624"/>
          <p:cNvPicPr/>
          <p:nvPr/>
        </p:nvPicPr>
        <p:blipFill>
          <a:blip r:embed="rId2"/>
          <a:stretch>
            <a:fillRect/>
          </a:stretch>
        </p:blipFill>
        <p:spPr>
          <a:xfrm>
            <a:off x="4957445" y="1701800"/>
            <a:ext cx="6858000" cy="2057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Average Falcon 9 Payload Mass</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Average Payload Mass of Falcon 9</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854575" y="1622108"/>
            <a:ext cx="6858000" cy="2057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First Successful Landing Date</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first date that a successful landing occured</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716145" y="1706563"/>
            <a:ext cx="6858000" cy="2057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Succcessful Drone Ship Landing</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successful drone ship landing with a payload mass between 4000 - 6000 (kg)</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980305" y="1703070"/>
            <a:ext cx="6858000" cy="23475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Success or Failed Missions</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the total numbers of successful or </a:t>
            </a:r>
            <a:r>
              <a:rPr lang="en-US" sz="2400" b="1">
                <a:solidFill>
                  <a:schemeClr val="bg1"/>
                </a:solidFill>
                <a:latin typeface="Calibri" panose="020F0502020204030204" charset="0"/>
                <a:cs typeface="Calibri" panose="020F0502020204030204" charset="0"/>
                <a:sym typeface="+mn-ea"/>
              </a:rPr>
              <a:t>failed </a:t>
            </a:r>
            <a:r>
              <a:rPr lang="en-US" sz="2400" b="1">
                <a:solidFill>
                  <a:schemeClr val="bg1"/>
                </a:solidFill>
                <a:latin typeface="Calibri" panose="020F0502020204030204" charset="0"/>
                <a:cs typeface="Calibri" panose="020F0502020204030204" charset="0"/>
              </a:rPr>
              <a:t>missions</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798060" y="1622425"/>
            <a:ext cx="6858000" cy="23234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922020"/>
          </a:xfrm>
          <a:prstGeom prst="rect">
            <a:avLst/>
          </a:prstGeom>
          <a:noFill/>
          <a:effectLst>
            <a:outerShdw blurRad="50800" dist="63500" dir="2700000" algn="tl" rotWithShape="0">
              <a:prstClr val="black">
                <a:alpha val="100000"/>
              </a:prstClr>
            </a:outerShdw>
          </a:effectLst>
        </p:spPr>
        <p:txBody>
          <a:bodyPr wrap="square" rtlCol="0">
            <a:spAutoFit/>
          </a:bodyPr>
          <a:p>
            <a:pPr algn="ctr"/>
            <a:r>
              <a:rPr lang="en-US" sz="5400" b="1">
                <a:solidFill>
                  <a:srgbClr val="C00000"/>
                </a:solidFill>
              </a:rPr>
              <a:t>Executive Summary</a:t>
            </a:r>
            <a:endParaRPr lang="en-US" sz="5400" b="1">
              <a:solidFill>
                <a:srgbClr val="C00000"/>
              </a:solidFill>
            </a:endParaRPr>
          </a:p>
        </p:txBody>
      </p:sp>
      <p:sp>
        <p:nvSpPr>
          <p:cNvPr id="8" name="Content Placeholder 2"/>
          <p:cNvSpPr txBox="1"/>
          <p:nvPr/>
        </p:nvSpPr>
        <p:spPr>
          <a:xfrm>
            <a:off x="0" y="1794510"/>
            <a:ext cx="6006465" cy="93980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140000"/>
              </a:lnSpc>
              <a:spcBef>
                <a:spcPts val="1500"/>
              </a:spcBef>
              <a:spcAft>
                <a:spcPts val="0"/>
              </a:spcAft>
              <a:buNone/>
            </a:pPr>
            <a:r>
              <a:rPr lang="en-US" sz="3600" b="1" dirty="0">
                <a:solidFill>
                  <a:srgbClr val="FFFF00"/>
                </a:solidFill>
                <a:latin typeface="Calibri" panose="020F0502020204030204" charset="0"/>
                <a:cs typeface="Calibri" panose="020F0502020204030204" charset="0"/>
              </a:rPr>
              <a:t>           Methods</a:t>
            </a:r>
            <a:endParaRPr lang="en-US" sz="3600" b="1" dirty="0">
              <a:solidFill>
                <a:srgbClr val="FFFF00"/>
              </a:solidFill>
              <a:latin typeface="Calibri" panose="020F0502020204030204" charset="0"/>
              <a:cs typeface="Calibri" panose="020F0502020204030204" charset="0"/>
            </a:endParaRPr>
          </a:p>
        </p:txBody>
      </p:sp>
      <p:sp>
        <p:nvSpPr>
          <p:cNvPr id="9" name="Text Box 8"/>
          <p:cNvSpPr txBox="1"/>
          <p:nvPr/>
        </p:nvSpPr>
        <p:spPr>
          <a:xfrm>
            <a:off x="817880" y="3145155"/>
            <a:ext cx="5175250" cy="3282315"/>
          </a:xfrm>
          <a:prstGeom prst="rect">
            <a:avLst/>
          </a:prstGeom>
          <a:noFill/>
        </p:spPr>
        <p:txBody>
          <a:bodyPr wrap="square" rtlCol="0">
            <a:noAutofit/>
          </a:bodyPr>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Collecting Data</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Evolving Data</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Visualizations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Python Folium Maps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Plotly Dashboards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Python Pandas - Create Data Frames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Python Numpy - Create Arrays and Insights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endParaRPr lang="en-US" sz="2000" b="1">
              <a:solidFill>
                <a:schemeClr val="bg1"/>
              </a:solidFill>
            </a:endParaRPr>
          </a:p>
        </p:txBody>
      </p:sp>
      <p:sp>
        <p:nvSpPr>
          <p:cNvPr id="10" name="Content Placeholder 2"/>
          <p:cNvSpPr txBox="1"/>
          <p:nvPr/>
        </p:nvSpPr>
        <p:spPr>
          <a:xfrm>
            <a:off x="6096635" y="1794510"/>
            <a:ext cx="6095365" cy="93980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140000"/>
              </a:lnSpc>
              <a:spcBef>
                <a:spcPts val="1500"/>
              </a:spcBef>
              <a:spcAft>
                <a:spcPts val="0"/>
              </a:spcAft>
              <a:buNone/>
            </a:pPr>
            <a:r>
              <a:rPr lang="en-US" sz="3600" b="1" dirty="0">
                <a:solidFill>
                  <a:srgbClr val="FFFF00"/>
                </a:solidFill>
                <a:latin typeface="Calibri" panose="020F0502020204030204" charset="0"/>
                <a:cs typeface="Calibri" panose="020F0502020204030204" charset="0"/>
              </a:rPr>
              <a:t>    Results Summary</a:t>
            </a:r>
            <a:endParaRPr lang="en-US" sz="3600" b="1" dirty="0">
              <a:solidFill>
                <a:srgbClr val="FFFF00"/>
              </a:solidFill>
              <a:latin typeface="Calibri" panose="020F0502020204030204" charset="0"/>
              <a:cs typeface="Calibri" panose="020F0502020204030204" charset="0"/>
            </a:endParaRPr>
          </a:p>
        </p:txBody>
      </p:sp>
      <p:sp>
        <p:nvSpPr>
          <p:cNvPr id="11" name="Text Box 10"/>
          <p:cNvSpPr txBox="1"/>
          <p:nvPr/>
        </p:nvSpPr>
        <p:spPr>
          <a:xfrm>
            <a:off x="5993130" y="3145155"/>
            <a:ext cx="5454650" cy="3282315"/>
          </a:xfrm>
          <a:prstGeom prst="rect">
            <a:avLst/>
          </a:prstGeom>
          <a:noFill/>
        </p:spPr>
        <p:txBody>
          <a:bodyPr wrap="square" rtlCol="0">
            <a:noAutofit/>
          </a:bodyPr>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Precision Data Analysis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Pandas  Data Frames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Screenshots, Interactive Maps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Predictions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Verification of Results</a:t>
            </a:r>
            <a:endParaRPr 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Booster Versions</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Booster Versions that carried a Max Payload Mass</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4797743" y="1622108"/>
            <a:ext cx="6858000" cy="2057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Launch Records</a:t>
            </a:r>
            <a:endParaRPr lang="en-US" sz="5400" b="1">
              <a:solidFill>
                <a:srgbClr val="C00000"/>
              </a:solidFill>
            </a:endParaRPr>
          </a:p>
        </p:txBody>
      </p:sp>
      <p:sp>
        <p:nvSpPr>
          <p:cNvPr id="3" name="Content Placeholder 2"/>
          <p:cNvSpPr>
            <a:spLocks noGrp="1"/>
          </p:cNvSpPr>
          <p:nvPr/>
        </p:nvSpPr>
        <p:spPr>
          <a:xfrm>
            <a:off x="0" y="1622425"/>
            <a:ext cx="4798060" cy="4396105"/>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Month, Date, Booster Versions, Launch Sites and Landing Outcomes</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5010150" y="1622108"/>
            <a:ext cx="6858000" cy="2057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Ranking Launch Outcomes</a:t>
            </a:r>
            <a:endParaRPr lang="en-US" sz="5400" b="1">
              <a:solidFill>
                <a:srgbClr val="C00000"/>
              </a:solidFill>
            </a:endParaRPr>
          </a:p>
        </p:txBody>
      </p:sp>
      <p:sp>
        <p:nvSpPr>
          <p:cNvPr id="3" name="Content Placeholder 2"/>
          <p:cNvSpPr>
            <a:spLocks noGrp="1"/>
          </p:cNvSpPr>
          <p:nvPr/>
        </p:nvSpPr>
        <p:spPr>
          <a:xfrm>
            <a:off x="0" y="1622425"/>
            <a:ext cx="4798060" cy="4598670"/>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Landing Attempts Outcomes between 4 June 2010 - 20 March 2017</a:t>
            </a:r>
            <a:endParaRPr lang="en-US" sz="2400" b="1">
              <a:solidFill>
                <a:schemeClr val="bg1"/>
              </a:solidFill>
              <a:latin typeface="Calibri" panose="020F0502020204030204" charset="0"/>
              <a:cs typeface="Calibri" panose="020F0502020204030204" charset="0"/>
            </a:endParaRPr>
          </a:p>
        </p:txBody>
      </p:sp>
      <p:pic>
        <p:nvPicPr>
          <p:cNvPr id="2" name="Picture 1"/>
          <p:cNvPicPr/>
          <p:nvPr/>
        </p:nvPicPr>
        <p:blipFill>
          <a:blip r:embed="rId2"/>
          <a:stretch>
            <a:fillRect/>
          </a:stretch>
        </p:blipFill>
        <p:spPr>
          <a:xfrm>
            <a:off x="5015865" y="1622425"/>
            <a:ext cx="68580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
        <p:nvSpPr>
          <p:cNvPr id="2" name="Text Box 1"/>
          <p:cNvSpPr txBox="1"/>
          <p:nvPr/>
        </p:nvSpPr>
        <p:spPr>
          <a:xfrm>
            <a:off x="798195" y="3122930"/>
            <a:ext cx="4368800" cy="1931035"/>
          </a:xfrm>
          <a:prstGeom prst="rect">
            <a:avLst/>
          </a:prstGeom>
          <a:noFill/>
        </p:spPr>
        <p:txBody>
          <a:bodyPr wrap="square" rtlCol="0">
            <a:noAutofit/>
          </a:bodyPr>
          <a:p>
            <a:r>
              <a:rPr lang="en-US" sz="4000">
                <a:solidFill>
                  <a:schemeClr val="bg1"/>
                </a:solidFill>
              </a:rPr>
              <a:t>Launch Sites Proximity Analysis</a:t>
            </a:r>
            <a:endParaRPr lang="en-US" sz="4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SpaceX Launch Sites Map</a:t>
            </a:r>
            <a:endParaRPr lang="en-US" sz="5400" b="1">
              <a:solidFill>
                <a:srgbClr val="C00000"/>
              </a:solidFill>
            </a:endParaRPr>
          </a:p>
        </p:txBody>
      </p:sp>
      <p:sp>
        <p:nvSpPr>
          <p:cNvPr id="3" name="Content Placeholder 2"/>
          <p:cNvSpPr>
            <a:spLocks noGrp="1"/>
          </p:cNvSpPr>
          <p:nvPr/>
        </p:nvSpPr>
        <p:spPr>
          <a:xfrm>
            <a:off x="0" y="1622425"/>
            <a:ext cx="4798060" cy="4598670"/>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bg1"/>
                </a:solidFill>
                <a:latin typeface="Calibri" panose="020F0502020204030204" charset="0"/>
                <a:cs typeface="Calibri" panose="020F0502020204030204" charset="0"/>
              </a:rPr>
              <a:t>Showing ALL Lauch Sites on a world map</a:t>
            </a:r>
            <a:endParaRPr lang="en-US" sz="2400" b="1">
              <a:solidFill>
                <a:schemeClr val="bg1"/>
              </a:solidFill>
              <a:latin typeface="Calibri" panose="020F0502020204030204" charset="0"/>
              <a:cs typeface="Calibri" panose="020F0502020204030204" charset="0"/>
            </a:endParaRPr>
          </a:p>
        </p:txBody>
      </p:sp>
      <p:pic>
        <p:nvPicPr>
          <p:cNvPr id="2" name="Picture -2147482622"/>
          <p:cNvPicPr>
            <a:picLocks noChangeAspect="1"/>
          </p:cNvPicPr>
          <p:nvPr/>
        </p:nvPicPr>
        <p:blipFill>
          <a:blip r:embed="rId2"/>
          <a:stretch>
            <a:fillRect/>
          </a:stretch>
        </p:blipFill>
        <p:spPr>
          <a:xfrm>
            <a:off x="7056120" y="1529080"/>
            <a:ext cx="3949700" cy="2183765"/>
          </a:xfrm>
          <a:prstGeom prst="rect">
            <a:avLst/>
          </a:prstGeom>
          <a:noFill/>
          <a:ln w="9525">
            <a:noFill/>
          </a:ln>
        </p:spPr>
      </p:pic>
      <p:pic>
        <p:nvPicPr>
          <p:cNvPr id="4" name="Picture -2147482621"/>
          <p:cNvPicPr>
            <a:picLocks noChangeAspect="1"/>
          </p:cNvPicPr>
          <p:nvPr/>
        </p:nvPicPr>
        <p:blipFill>
          <a:blip r:embed="rId3"/>
          <a:stretch>
            <a:fillRect/>
          </a:stretch>
        </p:blipFill>
        <p:spPr>
          <a:xfrm>
            <a:off x="7056120" y="4142740"/>
            <a:ext cx="3983990" cy="22428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SpaceX Launch Outcomes Map</a:t>
            </a:r>
            <a:endParaRPr lang="en-US" sz="5400" b="1">
              <a:solidFill>
                <a:srgbClr val="C00000"/>
              </a:solidFill>
            </a:endParaRPr>
          </a:p>
        </p:txBody>
      </p:sp>
      <p:sp>
        <p:nvSpPr>
          <p:cNvPr id="3" name="Content Placeholder 2"/>
          <p:cNvSpPr>
            <a:spLocks noGrp="1"/>
          </p:cNvSpPr>
          <p:nvPr/>
        </p:nvSpPr>
        <p:spPr>
          <a:xfrm>
            <a:off x="0" y="1622425"/>
            <a:ext cx="4798060" cy="4598670"/>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charset="0"/>
              <a:buChar char="Ø"/>
            </a:pPr>
            <a:r>
              <a:rPr lang="en-US" sz="2400" b="1">
                <a:solidFill>
                  <a:schemeClr val="bg1"/>
                </a:solidFill>
                <a:latin typeface="Calibri" panose="020F0502020204030204" charset="0"/>
                <a:cs typeface="Calibri" panose="020F0502020204030204" charset="0"/>
              </a:rPr>
              <a:t>   Green is successful</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buFont typeface="Wingdings" panose="05000000000000000000" charset="0"/>
              <a:buChar char="Ø"/>
            </a:pPr>
            <a:r>
              <a:rPr lang="en-US" sz="2400" b="1">
                <a:solidFill>
                  <a:schemeClr val="bg1"/>
                </a:solidFill>
                <a:latin typeface="Calibri" panose="020F0502020204030204" charset="0"/>
                <a:cs typeface="Calibri" panose="020F0502020204030204" charset="0"/>
              </a:rPr>
              <a:t>   Red is failure</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buFont typeface="Wingdings" panose="05000000000000000000" charset="0"/>
              <a:buChar char="Ø"/>
            </a:pPr>
            <a:r>
              <a:rPr lang="en-US" sz="2400" b="1">
                <a:solidFill>
                  <a:schemeClr val="bg1"/>
                </a:solidFill>
                <a:latin typeface="Calibri" panose="020F0502020204030204" charset="0"/>
                <a:cs typeface="Calibri" panose="020F0502020204030204" charset="0"/>
                <a:sym typeface="+mn-ea"/>
              </a:rPr>
              <a:t>   Showing Launch Sites Outcomes</a:t>
            </a:r>
            <a:endParaRPr lang="en-US" sz="2400" b="1">
              <a:solidFill>
                <a:schemeClr val="bg1"/>
              </a:solidFill>
              <a:latin typeface="Calibri" panose="020F0502020204030204" charset="0"/>
              <a:cs typeface="Calibri" panose="020F0502020204030204" charset="0"/>
            </a:endParaRPr>
          </a:p>
          <a:p>
            <a:pPr marL="0" indent="0">
              <a:lnSpc>
                <a:spcPct val="100000"/>
              </a:lnSpc>
              <a:spcBef>
                <a:spcPts val="1400"/>
              </a:spcBef>
              <a:buFont typeface="Wingdings" panose="05000000000000000000" charset="0"/>
              <a:buNone/>
            </a:pPr>
            <a:endParaRPr lang="en-US" sz="2400" b="1">
              <a:solidFill>
                <a:schemeClr val="bg1"/>
              </a:solidFill>
              <a:latin typeface="Calibri" panose="020F0502020204030204" charset="0"/>
              <a:cs typeface="Calibri" panose="020F0502020204030204" charset="0"/>
            </a:endParaRPr>
          </a:p>
        </p:txBody>
      </p:sp>
      <p:pic>
        <p:nvPicPr>
          <p:cNvPr id="2" name="Picture -2147482624"/>
          <p:cNvPicPr>
            <a:picLocks noChangeAspect="1"/>
          </p:cNvPicPr>
          <p:nvPr/>
        </p:nvPicPr>
        <p:blipFill>
          <a:blip r:embed="rId2"/>
          <a:stretch>
            <a:fillRect/>
          </a:stretch>
        </p:blipFill>
        <p:spPr>
          <a:xfrm>
            <a:off x="6870065" y="1622425"/>
            <a:ext cx="4114165" cy="42462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3970" y="508635"/>
            <a:ext cx="12214860" cy="67246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70000"/>
              </a:lnSpc>
            </a:pPr>
            <a:r>
              <a:rPr lang="en-US" sz="5400" b="1">
                <a:solidFill>
                  <a:srgbClr val="C00000"/>
                </a:solidFill>
              </a:rPr>
              <a:t>SpaceX Launch Proximities Map</a:t>
            </a:r>
            <a:endParaRPr lang="en-US" sz="5400" b="1">
              <a:solidFill>
                <a:srgbClr val="C00000"/>
              </a:solidFill>
            </a:endParaRPr>
          </a:p>
        </p:txBody>
      </p:sp>
      <p:sp>
        <p:nvSpPr>
          <p:cNvPr id="3" name="Content Placeholder 2"/>
          <p:cNvSpPr>
            <a:spLocks noGrp="1"/>
          </p:cNvSpPr>
          <p:nvPr/>
        </p:nvSpPr>
        <p:spPr>
          <a:xfrm>
            <a:off x="0" y="1622425"/>
            <a:ext cx="4798060" cy="4598670"/>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charset="0"/>
              <a:buChar char="Ø"/>
            </a:pPr>
            <a:r>
              <a:rPr lang="en-US" sz="2400" b="1">
                <a:solidFill>
                  <a:schemeClr val="bg1"/>
                </a:solidFill>
                <a:latin typeface="Calibri" panose="020F0502020204030204" charset="0"/>
                <a:cs typeface="Calibri" panose="020F0502020204030204" charset="0"/>
              </a:rPr>
              <a:t>   Red is distance to nearest city</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buFont typeface="Wingdings" panose="05000000000000000000" charset="0"/>
              <a:buChar char="Ø"/>
            </a:pPr>
            <a:r>
              <a:rPr lang="en-US" sz="2400" b="1">
                <a:solidFill>
                  <a:schemeClr val="bg1"/>
                </a:solidFill>
                <a:latin typeface="Calibri" panose="020F0502020204030204" charset="0"/>
                <a:cs typeface="Calibri" panose="020F0502020204030204" charset="0"/>
                <a:sym typeface="+mn-ea"/>
              </a:rPr>
              <a:t>   Yellow is distance to nearest railway</a:t>
            </a:r>
            <a:endParaRPr lang="en-US" sz="2400" b="1">
              <a:solidFill>
                <a:schemeClr val="bg1"/>
              </a:solidFill>
              <a:latin typeface="Calibri" panose="020F0502020204030204" charset="0"/>
              <a:cs typeface="Calibri" panose="020F0502020204030204" charset="0"/>
            </a:endParaRPr>
          </a:p>
          <a:p>
            <a:pPr>
              <a:lnSpc>
                <a:spcPct val="100000"/>
              </a:lnSpc>
              <a:spcBef>
                <a:spcPts val="1400"/>
              </a:spcBef>
              <a:buFont typeface="Wingdings" panose="05000000000000000000" charset="0"/>
              <a:buChar char="Ø"/>
            </a:pPr>
            <a:r>
              <a:rPr lang="en-US" sz="2400" b="1">
                <a:solidFill>
                  <a:schemeClr val="bg1"/>
                </a:solidFill>
                <a:latin typeface="Calibri" panose="020F0502020204030204" charset="0"/>
                <a:cs typeface="Calibri" panose="020F0502020204030204" charset="0"/>
                <a:sym typeface="+mn-ea"/>
              </a:rPr>
              <a:t>   Green is distance to nearest highway</a:t>
            </a:r>
            <a:endParaRPr lang="en-US" sz="2400" b="1">
              <a:solidFill>
                <a:schemeClr val="bg1"/>
              </a:solidFill>
              <a:latin typeface="Calibri" panose="020F0502020204030204" charset="0"/>
              <a:cs typeface="Calibri" panose="020F0502020204030204" charset="0"/>
            </a:endParaRPr>
          </a:p>
          <a:p>
            <a:pPr marL="0" indent="0">
              <a:lnSpc>
                <a:spcPct val="100000"/>
              </a:lnSpc>
              <a:spcBef>
                <a:spcPts val="1400"/>
              </a:spcBef>
              <a:buFont typeface="Wingdings" panose="05000000000000000000" charset="0"/>
              <a:buNone/>
            </a:pPr>
            <a:endParaRPr lang="en-US" sz="2400" b="1">
              <a:solidFill>
                <a:schemeClr val="bg1"/>
              </a:solidFill>
              <a:latin typeface="Calibri" panose="020F0502020204030204" charset="0"/>
              <a:cs typeface="Calibri" panose="020F0502020204030204" charset="0"/>
            </a:endParaRPr>
          </a:p>
        </p:txBody>
      </p:sp>
      <p:pic>
        <p:nvPicPr>
          <p:cNvPr id="2" name="Picture -2147482624"/>
          <p:cNvPicPr>
            <a:picLocks noChangeAspect="1"/>
          </p:cNvPicPr>
          <p:nvPr/>
        </p:nvPicPr>
        <p:blipFill>
          <a:blip r:embed="rId2"/>
          <a:stretch>
            <a:fillRect/>
          </a:stretch>
        </p:blipFill>
        <p:spPr>
          <a:xfrm>
            <a:off x="5745480" y="1622425"/>
            <a:ext cx="5271135" cy="26250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
        <p:nvSpPr>
          <p:cNvPr id="3" name="Text Box 2"/>
          <p:cNvSpPr txBox="1"/>
          <p:nvPr/>
        </p:nvSpPr>
        <p:spPr>
          <a:xfrm>
            <a:off x="667385" y="2946400"/>
            <a:ext cx="4569460" cy="1485265"/>
          </a:xfrm>
          <a:prstGeom prst="rect">
            <a:avLst/>
          </a:prstGeom>
          <a:noFill/>
        </p:spPr>
        <p:txBody>
          <a:bodyPr wrap="square" rtlCol="0">
            <a:noAutofit/>
          </a:bodyPr>
          <a:p>
            <a:r>
              <a:rPr lang="en-US" sz="4000">
                <a:solidFill>
                  <a:schemeClr val="bg1"/>
                </a:solidFill>
              </a:rPr>
              <a:t>Predictive Analysis (Classifcation)</a:t>
            </a:r>
            <a:endParaRPr lang="en-US" sz="4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 name="Title 1"/>
          <p:cNvSpPr txBox="1"/>
          <p:nvPr/>
        </p:nvSpPr>
        <p:spPr>
          <a:xfrm>
            <a:off x="831215" y="0"/>
            <a:ext cx="10530205" cy="1784350"/>
          </a:xfrm>
          <a:prstGeom prst="rect">
            <a:avLst/>
          </a:prstGeom>
          <a:effectLst>
            <a:outerShdw blurRad="50800" dist="63500" dir="2700000" algn="tl" rotWithShape="0">
              <a:prstClr val="black">
                <a:alpha val="100000"/>
              </a:prstClr>
            </a:outerShdw>
          </a:effectLst>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120000"/>
              </a:lnSpc>
            </a:pPr>
            <a:r>
              <a:rPr lang="en-US" sz="5400" b="1" dirty="0">
                <a:solidFill>
                  <a:srgbClr val="C00000"/>
                </a:solidFill>
                <a:latin typeface="Calibri" panose="020F0502020204030204" charset="0"/>
                <a:cs typeface="Calibri" panose="020F0502020204030204" charset="0"/>
              </a:rPr>
              <a:t>SpaceX  Introduction</a:t>
            </a:r>
            <a:endParaRPr lang="en-US" sz="5400" b="1" dirty="0">
              <a:solidFill>
                <a:srgbClr val="C00000"/>
              </a:solidFill>
              <a:latin typeface="Calibri" panose="020F0502020204030204" charset="0"/>
              <a:cs typeface="Calibri" panose="020F0502020204030204" charset="0"/>
            </a:endParaRPr>
          </a:p>
        </p:txBody>
      </p:sp>
      <p:sp>
        <p:nvSpPr>
          <p:cNvPr id="5" name="Content Placeholder 2"/>
          <p:cNvSpPr txBox="1"/>
          <p:nvPr/>
        </p:nvSpPr>
        <p:spPr>
          <a:xfrm>
            <a:off x="828040" y="1794510"/>
            <a:ext cx="5178425" cy="93980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40000"/>
              </a:lnSpc>
              <a:spcBef>
                <a:spcPts val="1500"/>
              </a:spcBef>
              <a:spcAft>
                <a:spcPts val="0"/>
              </a:spcAft>
              <a:buNone/>
            </a:pPr>
            <a:r>
              <a:rPr lang="en-US" sz="3600" b="1" dirty="0">
                <a:solidFill>
                  <a:srgbClr val="FFFF00"/>
                </a:solidFill>
                <a:latin typeface="Calibri" panose="020F0502020204030204" charset="0"/>
                <a:cs typeface="Calibri" panose="020F0502020204030204" charset="0"/>
              </a:rPr>
              <a:t>Background and Context</a:t>
            </a:r>
            <a:endParaRPr lang="en-US" sz="3600" b="1" dirty="0">
              <a:solidFill>
                <a:srgbClr val="FFFF00"/>
              </a:solidFill>
              <a:latin typeface="Calibri" panose="020F0502020204030204" charset="0"/>
              <a:cs typeface="Calibri" panose="020F0502020204030204" charset="0"/>
            </a:endParaRPr>
          </a:p>
        </p:txBody>
      </p:sp>
      <p:sp>
        <p:nvSpPr>
          <p:cNvPr id="6" name="Text Box 5"/>
          <p:cNvSpPr txBox="1"/>
          <p:nvPr/>
        </p:nvSpPr>
        <p:spPr>
          <a:xfrm>
            <a:off x="5993130" y="3145155"/>
            <a:ext cx="5454650" cy="3282315"/>
          </a:xfrm>
          <a:prstGeom prst="rect">
            <a:avLst/>
          </a:prstGeom>
          <a:noFill/>
        </p:spPr>
        <p:txBody>
          <a:bodyPr wrap="square" rtlCol="0">
            <a:noAutofit/>
          </a:bodyPr>
          <a:p>
            <a:pPr marL="514350" indent="-514350">
              <a:buFont typeface="Wingdings" panose="05000000000000000000" charset="0"/>
              <a:buChar char="Ø"/>
            </a:pPr>
            <a:r>
              <a:rPr lang="en-US" sz="2000" b="1">
                <a:solidFill>
                  <a:schemeClr val="bg1"/>
                </a:solidFill>
              </a:rPr>
              <a:t>Will Payload Mass, Launch Sites and Specific Orbits affect the mission success?</a:t>
            </a:r>
            <a:endParaRPr lang="en-US" sz="2000" b="1">
              <a:solidFill>
                <a:schemeClr val="bg1"/>
              </a:solidFill>
            </a:endParaRPr>
          </a:p>
          <a:p>
            <a:pPr marL="514350" indent="-514350">
              <a:buFont typeface="Wingdings" panose="05000000000000000000" charset="0"/>
              <a:buChar char="Ø"/>
            </a:pPr>
            <a:r>
              <a:rPr lang="en-US" sz="2000" b="1">
                <a:solidFill>
                  <a:schemeClr val="bg1"/>
                </a:solidFill>
              </a:rPr>
              <a:t>Does span of time make a difference in success?</a:t>
            </a:r>
            <a:endParaRPr lang="en-US" sz="2000" b="1">
              <a:solidFill>
                <a:schemeClr val="bg1"/>
              </a:solidFill>
            </a:endParaRPr>
          </a:p>
          <a:p>
            <a:pPr marL="514350" indent="-514350">
              <a:buFont typeface="Wingdings" panose="05000000000000000000" charset="0"/>
              <a:buChar char="Ø"/>
            </a:pPr>
            <a:r>
              <a:rPr lang="en-US" sz="2000" b="1">
                <a:solidFill>
                  <a:schemeClr val="bg1"/>
                </a:solidFill>
              </a:rPr>
              <a:t>What proof can be shown to support these ideas?</a:t>
            </a:r>
            <a:endParaRPr lang="en-US" sz="2000" b="1">
              <a:solidFill>
                <a:schemeClr val="bg1"/>
              </a:solidFill>
            </a:endParaRPr>
          </a:p>
        </p:txBody>
      </p:sp>
      <p:sp>
        <p:nvSpPr>
          <p:cNvPr id="7" name="Content Placeholder 2"/>
          <p:cNvSpPr txBox="1"/>
          <p:nvPr/>
        </p:nvSpPr>
        <p:spPr>
          <a:xfrm>
            <a:off x="6279515" y="1794510"/>
            <a:ext cx="5178425" cy="93980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40000"/>
              </a:lnSpc>
              <a:spcBef>
                <a:spcPts val="1500"/>
              </a:spcBef>
              <a:spcAft>
                <a:spcPts val="0"/>
              </a:spcAft>
              <a:buNone/>
            </a:pPr>
            <a:r>
              <a:rPr lang="en-US" sz="3600" b="1" dirty="0">
                <a:solidFill>
                  <a:srgbClr val="FFFF00"/>
                </a:solidFill>
                <a:latin typeface="Calibri" panose="020F0502020204030204" charset="0"/>
                <a:cs typeface="Calibri" panose="020F0502020204030204" charset="0"/>
              </a:rPr>
              <a:t>  Questions to Answer</a:t>
            </a:r>
            <a:endParaRPr lang="en-US" sz="3600" b="1" dirty="0">
              <a:solidFill>
                <a:srgbClr val="FFFF00"/>
              </a:solidFill>
              <a:latin typeface="Calibri" panose="020F0502020204030204" charset="0"/>
              <a:cs typeface="Calibri" panose="020F0502020204030204" charset="0"/>
            </a:endParaRPr>
          </a:p>
        </p:txBody>
      </p:sp>
      <p:sp>
        <p:nvSpPr>
          <p:cNvPr id="9" name="Text Box 8"/>
          <p:cNvSpPr txBox="1"/>
          <p:nvPr/>
        </p:nvSpPr>
        <p:spPr>
          <a:xfrm>
            <a:off x="817880" y="3145155"/>
            <a:ext cx="5175250" cy="3282315"/>
          </a:xfrm>
          <a:prstGeom prst="rect">
            <a:avLst/>
          </a:prstGeom>
          <a:noFill/>
        </p:spPr>
        <p:txBody>
          <a:bodyPr wrap="square" rtlCol="0">
            <a:noAutofit/>
          </a:bodyPr>
          <a:p>
            <a:r>
              <a:rPr lang="en-US" sz="2000" b="1">
                <a:solidFill>
                  <a:schemeClr val="bg1"/>
                </a:solidFill>
              </a:rPr>
              <a:t>The company was founded in 2002 to revolutionize space technology. There are currently 341 successful launches.</a:t>
            </a:r>
            <a:endParaRPr lang="en-US" sz="2000" b="1">
              <a:solidFill>
                <a:schemeClr val="bg1"/>
              </a:solidFill>
            </a:endParaRPr>
          </a:p>
          <a:p>
            <a:endParaRPr lang="en-US" sz="2000" b="1">
              <a:solidFill>
                <a:schemeClr val="bg1"/>
              </a:solidFill>
            </a:endParaRPr>
          </a:p>
          <a:p>
            <a:r>
              <a:rPr lang="en-US" sz="2000" b="1">
                <a:solidFill>
                  <a:schemeClr val="bg1"/>
                </a:solidFill>
              </a:rPr>
              <a:t>The vision is to inhabit multiple planets. </a:t>
            </a:r>
            <a:endParaRPr lang="en-US" sz="2000" b="1">
              <a:solidFill>
                <a:schemeClr val="bg1"/>
              </a:solidFill>
            </a:endParaRPr>
          </a:p>
          <a:p>
            <a:endParaRPr lang="en-US" sz="2000" b="1">
              <a:solidFill>
                <a:schemeClr val="bg1"/>
              </a:solidFill>
            </a:endParaRPr>
          </a:p>
          <a:p>
            <a:r>
              <a:rPr lang="en-US" sz="2000" b="1">
                <a:solidFill>
                  <a:schemeClr val="bg1"/>
                </a:solidFill>
              </a:rPr>
              <a:t>Falcon 9 was created and is the Worlds First orbital class Reusable Rocket</a:t>
            </a:r>
            <a:endParaRPr lang="en-US" sz="2000" b="1">
              <a:solidFill>
                <a:schemeClr val="bg1"/>
              </a:solidFill>
            </a:endParaRPr>
          </a:p>
          <a:p>
            <a:endParaRPr lang="en-US" sz="2000" b="1">
              <a:solidFill>
                <a:schemeClr val="bg1"/>
              </a:solidFill>
            </a:endParaRPr>
          </a:p>
          <a:p>
            <a:endParaRPr 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20000">
        <p:wheel spokes="4"/>
      </p:transition>
    </mc:Choice>
    <mc:Fallback>
      <p:transition advTm="20000">
        <p:wheel spokes="4"/>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4629785" y="508635"/>
            <a:ext cx="2933065" cy="1170940"/>
          </a:xfrm>
          <a:prstGeom prst="rect">
            <a:avLst/>
          </a:prstGeom>
          <a:noFill/>
          <a:effectLst>
            <a:outerShdw blurRad="50800" dist="63500" dir="2700000" algn="tl" rotWithShape="0">
              <a:prstClr val="black">
                <a:alpha val="100000"/>
              </a:prstClr>
            </a:outerShdw>
          </a:effectLst>
        </p:spPr>
        <p:txBody>
          <a:bodyPr wrap="square" rtlCol="0">
            <a:spAutoFit/>
          </a:bodyPr>
          <a:p>
            <a:pPr>
              <a:lnSpc>
                <a:spcPct val="130000"/>
              </a:lnSpc>
            </a:pPr>
            <a:r>
              <a:rPr lang="en-US" sz="5400" b="1">
                <a:solidFill>
                  <a:srgbClr val="C00000"/>
                </a:solidFill>
              </a:rPr>
              <a:t>Methods</a:t>
            </a:r>
            <a:endParaRPr lang="en-US" sz="5400" b="1">
              <a:solidFill>
                <a:srgbClr val="C00000"/>
              </a:solidFill>
            </a:endParaRPr>
          </a:p>
        </p:txBody>
      </p:sp>
      <p:sp>
        <p:nvSpPr>
          <p:cNvPr id="8" name="Content Placeholder 2"/>
          <p:cNvSpPr txBox="1"/>
          <p:nvPr/>
        </p:nvSpPr>
        <p:spPr>
          <a:xfrm>
            <a:off x="0" y="1794510"/>
            <a:ext cx="6006465" cy="93980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140000"/>
              </a:lnSpc>
              <a:spcBef>
                <a:spcPts val="1500"/>
              </a:spcBef>
              <a:spcAft>
                <a:spcPts val="0"/>
              </a:spcAft>
              <a:buNone/>
            </a:pPr>
            <a:r>
              <a:rPr lang="en-US" sz="3600" b="1" dirty="0">
                <a:solidFill>
                  <a:srgbClr val="FFFF00"/>
                </a:solidFill>
                <a:latin typeface="Calibri" panose="020F0502020204030204" charset="0"/>
                <a:cs typeface="Calibri" panose="020F0502020204030204" charset="0"/>
              </a:rPr>
              <a:t>           Data Collection</a:t>
            </a:r>
            <a:endParaRPr lang="en-US" sz="3600" b="1" dirty="0">
              <a:solidFill>
                <a:srgbClr val="FFFF00"/>
              </a:solidFill>
              <a:latin typeface="Calibri" panose="020F0502020204030204" charset="0"/>
              <a:cs typeface="Calibri" panose="020F0502020204030204" charset="0"/>
            </a:endParaRPr>
          </a:p>
        </p:txBody>
      </p:sp>
      <p:sp>
        <p:nvSpPr>
          <p:cNvPr id="9" name="Text Box 8"/>
          <p:cNvSpPr txBox="1"/>
          <p:nvPr/>
        </p:nvSpPr>
        <p:spPr>
          <a:xfrm>
            <a:off x="817880" y="3145155"/>
            <a:ext cx="5175250" cy="3282315"/>
          </a:xfrm>
          <a:prstGeom prst="rect">
            <a:avLst/>
          </a:prstGeom>
          <a:noFill/>
        </p:spPr>
        <p:txBody>
          <a:bodyPr wrap="square" rtlCol="0">
            <a:noAutofit/>
          </a:bodyPr>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Webscraping - Gathers Data from the Web</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Rest API’s - Collects SpaceX Data</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Get URL’s - Gathers Data from a URL</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Python Pandas - Creates Data Frames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r>
              <a:rPr lang="en-US" sz="2000" b="1">
                <a:solidFill>
                  <a:schemeClr val="bg1"/>
                </a:solidFill>
              </a:rPr>
              <a:t>Python Numpy - Creates Arrays and Insights</a:t>
            </a: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pPr marL="342900" indent="-342900">
              <a:lnSpc>
                <a:spcPct val="100000"/>
              </a:lnSpc>
              <a:spcBef>
                <a:spcPts val="0"/>
              </a:spcBef>
              <a:spcAft>
                <a:spcPts val="700"/>
              </a:spcAft>
              <a:buFont typeface="Wingdings" panose="05000000000000000000" charset="0"/>
              <a:buChar char="Ø"/>
            </a:pPr>
            <a:endParaRPr lang="en-US" sz="2000" b="1">
              <a:solidFill>
                <a:schemeClr val="bg1"/>
              </a:solidFill>
            </a:endParaRPr>
          </a:p>
          <a:p>
            <a:endParaRPr lang="en-US" sz="2000" b="1">
              <a:solidFill>
                <a:schemeClr val="bg1"/>
              </a:solidFill>
            </a:endParaRPr>
          </a:p>
        </p:txBody>
      </p:sp>
      <p:sp>
        <p:nvSpPr>
          <p:cNvPr id="10" name="Content Placeholder 2"/>
          <p:cNvSpPr txBox="1"/>
          <p:nvPr/>
        </p:nvSpPr>
        <p:spPr>
          <a:xfrm>
            <a:off x="6096635" y="1794510"/>
            <a:ext cx="6095365" cy="93980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140000"/>
              </a:lnSpc>
              <a:spcBef>
                <a:spcPts val="1500"/>
              </a:spcBef>
              <a:spcAft>
                <a:spcPts val="0"/>
              </a:spcAft>
              <a:buNone/>
            </a:pPr>
            <a:r>
              <a:rPr lang="en-US" sz="3600" b="1" dirty="0">
                <a:solidFill>
                  <a:srgbClr val="FFFF00"/>
                </a:solidFill>
                <a:latin typeface="Calibri" panose="020F0502020204030204" charset="0"/>
                <a:cs typeface="Calibri" panose="020F0502020204030204" charset="0"/>
              </a:rPr>
              <a:t>    Data Evolving</a:t>
            </a:r>
            <a:endParaRPr lang="en-US" sz="3600" b="1" dirty="0">
              <a:solidFill>
                <a:srgbClr val="FFFF00"/>
              </a:solidFill>
              <a:latin typeface="Calibri" panose="020F0502020204030204" charset="0"/>
              <a:cs typeface="Calibri" panose="020F0502020204030204" charset="0"/>
            </a:endParaRPr>
          </a:p>
        </p:txBody>
      </p:sp>
      <p:sp>
        <p:nvSpPr>
          <p:cNvPr id="11" name="Text Box 10"/>
          <p:cNvSpPr txBox="1"/>
          <p:nvPr/>
        </p:nvSpPr>
        <p:spPr>
          <a:xfrm>
            <a:off x="5993130" y="3145155"/>
            <a:ext cx="5454650" cy="3282315"/>
          </a:xfrm>
          <a:prstGeom prst="rect">
            <a:avLst/>
          </a:prstGeom>
          <a:noFill/>
        </p:spPr>
        <p:txBody>
          <a:bodyPr wrap="square" rtlCol="0">
            <a:noAutofit/>
          </a:bodyPr>
          <a:p>
            <a:pPr marL="514350" indent="-514350">
              <a:lnSpc>
                <a:spcPct val="100000"/>
              </a:lnSpc>
              <a:spcBef>
                <a:spcPts val="0"/>
              </a:spcBef>
              <a:spcAft>
                <a:spcPts val="700"/>
              </a:spcAft>
              <a:buFont typeface="Wingdings" panose="05000000000000000000" charset="0"/>
              <a:buChar char="Ø"/>
            </a:pPr>
            <a:r>
              <a:rPr lang="en-US" sz="2000" b="1">
                <a:solidFill>
                  <a:schemeClr val="bg1"/>
                </a:solidFill>
                <a:sym typeface="+mn-ea"/>
              </a:rPr>
              <a:t>Create Data Frames to focus on precise data</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Replace Missing Values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Python Pandas - Create Data Frames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Create Classification Models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sym typeface="+mn-ea"/>
              </a:rPr>
              <a:t>Classify Data as Binary</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sym typeface="+mn-ea"/>
              </a:rPr>
              <a:t>Test for Accuracy</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r>
              <a:rPr lang="en-US" sz="2000" b="1">
                <a:solidFill>
                  <a:schemeClr val="bg1"/>
                </a:solidFill>
              </a:rPr>
              <a:t>Use Plotly, Folium, Matplot, Seaborn, R for Visualizations</a:t>
            </a:r>
            <a:endParaRPr lang="en-US" sz="2000" b="1">
              <a:solidFill>
                <a:schemeClr val="bg1"/>
              </a:solidFill>
            </a:endParaRPr>
          </a:p>
          <a:p>
            <a:pPr marL="514350" indent="-514350">
              <a:lnSpc>
                <a:spcPct val="100000"/>
              </a:lnSpc>
              <a:spcBef>
                <a:spcPts val="0"/>
              </a:spcBef>
              <a:spcAft>
                <a:spcPts val="700"/>
              </a:spcAft>
              <a:buFont typeface="Wingdings" panose="05000000000000000000" charset="0"/>
              <a:buChar char="Ø"/>
            </a:pPr>
            <a:endParaRPr 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8890" y="508635"/>
            <a:ext cx="12226925" cy="1170940"/>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130000"/>
              </a:lnSpc>
            </a:pPr>
            <a:r>
              <a:rPr lang="en-US" sz="5400" b="1">
                <a:solidFill>
                  <a:srgbClr val="FF0000"/>
                </a:solidFill>
              </a:rPr>
              <a:t>Data Collection</a:t>
            </a:r>
            <a:endParaRPr lang="en-US" sz="5400" b="1">
              <a:solidFill>
                <a:srgbClr val="FF0000"/>
              </a:solidFill>
            </a:endParaRPr>
          </a:p>
        </p:txBody>
      </p:sp>
      <p:sp>
        <p:nvSpPr>
          <p:cNvPr id="8" name="Content Placeholder 2"/>
          <p:cNvSpPr txBox="1"/>
          <p:nvPr/>
        </p:nvSpPr>
        <p:spPr>
          <a:xfrm>
            <a:off x="0" y="1794510"/>
            <a:ext cx="12219305" cy="5063490"/>
          </a:xfrm>
          <a:prstGeom prst="rect">
            <a:avLst/>
          </a:prstGeom>
          <a:effectLst>
            <a:outerShdw blurRad="50800" dist="63500" dir="2700000" algn="tl" rotWithShape="0">
              <a:prstClr val="black">
                <a:alpha val="10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lnSpc>
                <a:spcPct val="7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This is a process that scrapes web data from a URL and uses API requests to acquire data.</a:t>
            </a:r>
            <a:endParaRPr lang="en-US" sz="2400" b="1" dirty="0">
              <a:solidFill>
                <a:srgbClr val="FFFF00"/>
              </a:solidFill>
              <a:latin typeface="Calibri" panose="020F0502020204030204" charset="0"/>
              <a:cs typeface="Calibri" panose="020F0502020204030204" charset="0"/>
            </a:endParaRPr>
          </a:p>
          <a:p>
            <a:pPr marL="0" indent="0" algn="l">
              <a:lnSpc>
                <a:spcPct val="7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These are normalized with JSON requests and converted to a Data Frame for Precision Anlaysis.</a:t>
            </a:r>
            <a:endParaRPr lang="en-US" sz="2400" b="1" dirty="0">
              <a:solidFill>
                <a:srgbClr val="FFFF00"/>
              </a:solidFill>
              <a:latin typeface="Calibri" panose="020F0502020204030204" charset="0"/>
              <a:cs typeface="Calibri" panose="020F0502020204030204" charset="0"/>
            </a:endParaRPr>
          </a:p>
          <a:p>
            <a:pPr marL="0" indent="0" algn="l">
              <a:lnSpc>
                <a:spcPct val="70000"/>
              </a:lnSpc>
              <a:spcBef>
                <a:spcPts val="1500"/>
              </a:spcBef>
              <a:spcAft>
                <a:spcPts val="0"/>
              </a:spcAft>
              <a:buNone/>
            </a:pPr>
            <a:r>
              <a:rPr lang="en-US" sz="2400" b="1" dirty="0">
                <a:solidFill>
                  <a:srgbClr val="FFFF00"/>
                </a:solidFill>
                <a:latin typeface="Calibri" panose="020F0502020204030204" charset="0"/>
                <a:cs typeface="Calibri" panose="020F0502020204030204" charset="0"/>
              </a:rPr>
              <a:t>The data is tested thoroughly and modeled for accuracy checking.</a:t>
            </a:r>
            <a:endParaRPr lang="en-US" sz="2400" b="1" dirty="0">
              <a:solidFill>
                <a:srgbClr val="FFFF00"/>
              </a:solidFill>
              <a:latin typeface="Calibri" panose="020F0502020204030204" charset="0"/>
              <a:cs typeface="Calibri" panose="020F0502020204030204" charset="0"/>
            </a:endParaRPr>
          </a:p>
          <a:p>
            <a:pPr marL="0" indent="0" algn="l">
              <a:lnSpc>
                <a:spcPct val="140000"/>
              </a:lnSpc>
              <a:spcBef>
                <a:spcPts val="1500"/>
              </a:spcBef>
              <a:spcAft>
                <a:spcPts val="0"/>
              </a:spcAft>
              <a:buNone/>
            </a:pPr>
            <a:r>
              <a:rPr lang="en-US" sz="3200" dirty="0">
                <a:solidFill>
                  <a:srgbClr val="FF0000"/>
                </a:solidFill>
                <a:latin typeface="Calibri" panose="020F0502020204030204" charset="0"/>
                <a:cs typeface="Calibri" panose="020F0502020204030204" charset="0"/>
              </a:rPr>
              <a:t>API Data Frames info used:</a:t>
            </a:r>
            <a:r>
              <a:rPr lang="en-US" sz="2400" b="1" dirty="0">
                <a:solidFill>
                  <a:srgbClr val="FFFF00"/>
                </a:solidFill>
                <a:latin typeface="Calibri" panose="020F0502020204030204" charset="0"/>
                <a:cs typeface="Calibri" panose="020F0502020204030204" charset="0"/>
              </a:rPr>
              <a:t> Latitude, Longitude, Launch Site, Payload, Successful or Not &amp; Orbit</a:t>
            </a:r>
            <a:endParaRPr lang="en-US" sz="2400" b="1" dirty="0">
              <a:solidFill>
                <a:srgbClr val="FFFF00"/>
              </a:solidFill>
              <a:latin typeface="Calibri" panose="020F0502020204030204" charset="0"/>
              <a:cs typeface="Calibri" panose="020F0502020204030204" charset="0"/>
            </a:endParaRPr>
          </a:p>
          <a:p>
            <a:pPr marL="0" indent="0" algn="l">
              <a:lnSpc>
                <a:spcPct val="140000"/>
              </a:lnSpc>
              <a:spcBef>
                <a:spcPts val="1500"/>
              </a:spcBef>
              <a:spcAft>
                <a:spcPts val="0"/>
              </a:spcAft>
              <a:buNone/>
            </a:pPr>
            <a:r>
              <a:rPr lang="en-US" sz="3200" b="1" dirty="0">
                <a:solidFill>
                  <a:srgbClr val="FF0000"/>
                </a:solidFill>
                <a:latin typeface="Calibri" panose="020F0502020204030204" charset="0"/>
                <a:cs typeface="Calibri" panose="020F0502020204030204" charset="0"/>
              </a:rPr>
              <a:t>Webscraping Data Frames info used:</a:t>
            </a:r>
            <a:r>
              <a:rPr lang="en-US" sz="2400" b="1" dirty="0">
                <a:solidFill>
                  <a:srgbClr val="FFFF00"/>
                </a:solidFill>
                <a:latin typeface="Calibri" panose="020F0502020204030204" charset="0"/>
                <a:cs typeface="Calibri" panose="020F0502020204030204" charset="0"/>
              </a:rPr>
              <a:t> </a:t>
            </a:r>
            <a:r>
              <a:rPr lang="en-US" sz="2400" b="1" dirty="0">
                <a:solidFill>
                  <a:srgbClr val="FFFF00"/>
                </a:solidFill>
                <a:latin typeface="Calibri" panose="020F0502020204030204" charset="0"/>
                <a:cs typeface="Calibri" panose="020F0502020204030204" charset="0"/>
                <a:sym typeface="+mn-ea"/>
              </a:rPr>
              <a:t>Latitude, Longitude, Launch Site, Payload, Successful or Not &amp; Orbit</a:t>
            </a:r>
            <a:endParaRPr lang="en-US" sz="2400" b="1" dirty="0">
              <a:solidFill>
                <a:srgbClr val="FFFF00"/>
              </a:solidFill>
              <a:latin typeface="Calibri" panose="020F0502020204030204" charset="0"/>
              <a:cs typeface="Calibri" panose="020F0502020204030204" charset="0"/>
            </a:endParaRPr>
          </a:p>
          <a:p>
            <a:pPr marL="0" indent="0" algn="l">
              <a:lnSpc>
                <a:spcPct val="140000"/>
              </a:lnSpc>
              <a:spcBef>
                <a:spcPts val="1500"/>
              </a:spcBef>
              <a:spcAft>
                <a:spcPts val="0"/>
              </a:spcAft>
              <a:buNone/>
            </a:pPr>
            <a:endParaRPr lang="en-US" sz="2400" b="1" dirty="0">
              <a:solidFill>
                <a:srgbClr val="FFFF00"/>
              </a:solidFill>
              <a:latin typeface="Calibri" panose="020F0502020204030204" charset="0"/>
              <a:cs typeface="Calibri" panose="020F0502020204030204" charset="0"/>
            </a:endParaRPr>
          </a:p>
          <a:p>
            <a:pPr marL="0" indent="0" algn="l">
              <a:lnSpc>
                <a:spcPct val="140000"/>
              </a:lnSpc>
              <a:spcBef>
                <a:spcPts val="1500"/>
              </a:spcBef>
              <a:spcAft>
                <a:spcPts val="0"/>
              </a:spcAft>
              <a:buNone/>
            </a:pPr>
            <a:endParaRPr lang="en-US" sz="2400" b="1" dirty="0">
              <a:solidFill>
                <a:srgbClr val="FFFF00"/>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18415" y="6138545"/>
            <a:ext cx="12132310" cy="450850"/>
          </a:xfrm>
          <a:prstGeom prst="rect">
            <a:avLst/>
          </a:prstGeom>
        </p:spPr>
        <p:txBody>
          <a:bodyPr vert="horz" lIns="91440" tIns="45720" rIns="91440" bIns="45720" rtlCol="0" anchor="t">
            <a:normAutofit fontScale="80000"/>
          </a:bodyPr>
          <a:lstStyle/>
          <a:p>
            <a:pPr algn="ctr"/>
            <a:r>
              <a:rPr lang="en-US" b="1">
                <a:solidFill>
                  <a:schemeClr val="bg1"/>
                </a:solidFill>
                <a:hlinkClick r:id="rId2" tooltip="" action="ppaction://hlinkfile">
                  <a:extLst>
                    <a:ext uri="{DAF060AB-1E55-43B9-8AAB-6FB025537F2F}">
                      <wpsdc:hlinkClr xmlns:wpsdc="http://www.wps.cn/officeDocument/2017/drawingmlCustomData" val="FFFFFF"/>
                      <wpsdc:folHlinkClr xmlns:wpsdc="http://www.wps.cn/officeDocument/2017/drawingmlCustomData" val="969696"/>
                      <wpsdc:hlinkUnderline xmlns:wpsdc="http://www.wps.cn/officeDocument/2017/drawingmlCustomData" val="1"/>
                    </a:ext>
                  </a:extLst>
                </a:hlinkClick>
              </a:rPr>
              <a:t>Github URL Link</a:t>
            </a:r>
            <a:endParaRPr lang="en-US" b="1">
              <a:solidFill>
                <a:schemeClr val="bg1"/>
              </a:solidFill>
              <a:hlinkClick r:id="rId2" tooltip="" action="ppaction://hlinkfile">
                <a:extLst>
                  <a:ext uri="{DAF060AB-1E55-43B9-8AAB-6FB025537F2F}">
                    <wpsdc:hlinkClr xmlns:wpsdc="http://www.wps.cn/officeDocument/2017/drawingmlCustomData" val="FFFFFF"/>
                    <wpsdc:folHlinkClr xmlns:wpsdc="http://www.wps.cn/officeDocument/2017/drawingmlCustomData" val="969696"/>
                    <wpsdc:hlinkUnderline xmlns:wpsdc="http://www.wps.cn/officeDocument/2017/drawingmlCustomData" val="1"/>
                  </a:ext>
                </a:extLst>
              </a:hlinkClick>
            </a:endParaRPr>
          </a:p>
          <a:p>
            <a:endParaRPr lang="en-US" b="1">
              <a:solidFill>
                <a:schemeClr val="bg1"/>
              </a:solidFill>
              <a:hlinkClick r:id="rId2" tooltip="" action="ppaction://hlinkfile">
                <a:extLst>
                  <a:ext uri="{DAF060AB-1E55-43B9-8AAB-6FB025537F2F}">
                    <wpsdc:hlinkClr xmlns:wpsdc="http://www.wps.cn/officeDocument/2017/drawingmlCustomData" val="FFFFFF"/>
                    <wpsdc:folHlinkClr xmlns:wpsdc="http://www.wps.cn/officeDocument/2017/drawingmlCustomData" val="969696"/>
                    <wpsdc:hlinkUnderline xmlns:wpsdc="http://www.wps.cn/officeDocument/2017/drawingmlCustomData" val="1"/>
                  </a:ext>
                </a:extLst>
              </a:hlinkClick>
            </a:endParaRPr>
          </a:p>
        </p:txBody>
      </p:sp>
      <p:graphicFrame>
        <p:nvGraphicFramePr>
          <p:cNvPr id="2" name="Diagram 1"/>
          <p:cNvGraphicFramePr/>
          <p:nvPr/>
        </p:nvGraphicFramePr>
        <p:xfrm>
          <a:off x="2414905" y="1751330"/>
          <a:ext cx="6634480" cy="4337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Box 6"/>
          <p:cNvSpPr txBox="1"/>
          <p:nvPr/>
        </p:nvSpPr>
        <p:spPr>
          <a:xfrm>
            <a:off x="-8890" y="508635"/>
            <a:ext cx="12226925" cy="83883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90000"/>
              </a:lnSpc>
            </a:pPr>
            <a:r>
              <a:rPr lang="en-US" sz="5400" b="1">
                <a:solidFill>
                  <a:srgbClr val="C00000"/>
                </a:solidFill>
              </a:rPr>
              <a:t>Data Collection - SpaceX API</a:t>
            </a:r>
            <a:endParaRPr lang="en-US" sz="5400" b="1">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821055" y="5353050"/>
            <a:ext cx="10278110" cy="469900"/>
          </a:xfrm>
          <a:prstGeom prst="rect">
            <a:avLst/>
          </a:prstGeom>
        </p:spPr>
        <p:txBody>
          <a:bodyPr vert="horz" lIns="91440" tIns="45720" rIns="91440" bIns="45720" rtlCol="0" anchor="t">
            <a:normAutofit fontScale="90000"/>
          </a:bodyPr>
          <a:lstStyle/>
          <a:p>
            <a:pPr algn="ctr"/>
            <a:r>
              <a:rPr lang="en-US">
                <a:solidFill>
                  <a:schemeClr val="bg1"/>
                </a:solidFill>
                <a:hlinkClick r:id="rId2" tooltip="" action="ppaction://hlinkfile">
                  <a:extLst>
                    <a:ext uri="{DAF060AB-1E55-43B9-8AAB-6FB025537F2F}">
                      <wpsdc:hlinkClr xmlns:wpsdc="http://www.wps.cn/officeDocument/2017/drawingmlCustomData" val="FFFFFF"/>
                      <wpsdc:folHlinkClr xmlns:wpsdc="http://www.wps.cn/officeDocument/2017/drawingmlCustomData" val="969696"/>
                      <wpsdc:hlinkUnderline xmlns:wpsdc="http://www.wps.cn/officeDocument/2017/drawingmlCustomData" val="1"/>
                    </a:ext>
                  </a:extLst>
                </a:hlinkClick>
              </a:rPr>
              <a:t>GitHub URL Link</a:t>
            </a:r>
            <a:endParaRPr lang="en-US">
              <a:solidFill>
                <a:schemeClr val="bg1"/>
              </a:solidFill>
              <a:hlinkClick r:id="rId2" tooltip="" action="ppaction://hlinkfile">
                <a:extLst>
                  <a:ext uri="{DAF060AB-1E55-43B9-8AAB-6FB025537F2F}">
                    <wpsdc:hlinkClr xmlns:wpsdc="http://www.wps.cn/officeDocument/2017/drawingmlCustomData" val="FFFFFF"/>
                    <wpsdc:folHlinkClr xmlns:wpsdc="http://www.wps.cn/officeDocument/2017/drawingmlCustomData" val="969696"/>
                    <wpsdc:hlinkUnderline xmlns:wpsdc="http://www.wps.cn/officeDocument/2017/drawingmlCustomData" val="1"/>
                  </a:ext>
                </a:extLst>
              </a:hlinkClick>
            </a:endParaRPr>
          </a:p>
          <a:p>
            <a:endParaRPr lang="en-US">
              <a:solidFill>
                <a:schemeClr val="bg1"/>
              </a:solidFill>
              <a:hlinkClick r:id="rId2" tooltip="" action="ppaction://hlinkfile">
                <a:extLst>
                  <a:ext uri="{DAF060AB-1E55-43B9-8AAB-6FB025537F2F}">
                    <wpsdc:hlinkClr xmlns:wpsdc="http://www.wps.cn/officeDocument/2017/drawingmlCustomData" val="FFFFFF"/>
                    <wpsdc:folHlinkClr xmlns:wpsdc="http://www.wps.cn/officeDocument/2017/drawingmlCustomData" val="969696"/>
                    <wpsdc:hlinkUnderline xmlns:wpsdc="http://www.wps.cn/officeDocument/2017/drawingmlCustomData" val="1"/>
                  </a:ext>
                </a:extLst>
              </a:hlinkClick>
            </a:endParaRPr>
          </a:p>
        </p:txBody>
      </p:sp>
      <p:graphicFrame>
        <p:nvGraphicFramePr>
          <p:cNvPr id="2" name="Diagram 1"/>
          <p:cNvGraphicFramePr/>
          <p:nvPr/>
        </p:nvGraphicFramePr>
        <p:xfrm>
          <a:off x="2357755" y="1461770"/>
          <a:ext cx="6634480" cy="3861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Box 6"/>
          <p:cNvSpPr txBox="1"/>
          <p:nvPr/>
        </p:nvSpPr>
        <p:spPr>
          <a:xfrm>
            <a:off x="-8890" y="508635"/>
            <a:ext cx="12226925" cy="83883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90000"/>
              </a:lnSpc>
            </a:pPr>
            <a:r>
              <a:rPr lang="en-US" sz="5400" b="1">
                <a:solidFill>
                  <a:srgbClr val="C00000"/>
                </a:solidFill>
              </a:rPr>
              <a:t>Data Collection - Web Scraping</a:t>
            </a:r>
            <a:endParaRPr lang="en-US" sz="5400" b="1">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821055" y="2519045"/>
            <a:ext cx="4640580" cy="3303905"/>
          </a:xfrm>
          <a:prstGeom prst="rect">
            <a:avLst/>
          </a:prstGeom>
        </p:spPr>
        <p:txBody>
          <a:bodyPr vert="horz" lIns="91440" tIns="45720" rIns="91440" bIns="45720" rtlCol="0" anchor="t">
            <a:normAutofit/>
          </a:bodyPr>
          <a:lstStyle/>
          <a:p>
            <a:r>
              <a:rPr lang="en-US">
                <a:solidFill>
                  <a:schemeClr val="bg1"/>
                </a:solidFill>
                <a:latin typeface="Calibri" panose="020F0502020204030204" charset="0"/>
                <a:cs typeface="Calibri" panose="020F0502020204030204" charset="0"/>
              </a:rPr>
              <a:t>Metrics were compared to see if Launch Sites and actual Landing Sites were within the accepted ranges. </a:t>
            </a:r>
            <a:endParaRPr lang="en-US">
              <a:solidFill>
                <a:schemeClr val="bg1"/>
              </a:solidFill>
              <a:latin typeface="Calibri" panose="020F0502020204030204" charset="0"/>
              <a:cs typeface="Calibri" panose="020F0502020204030204" charset="0"/>
            </a:endParaRPr>
          </a:p>
          <a:p>
            <a:r>
              <a:rPr lang="en-US">
                <a:solidFill>
                  <a:schemeClr val="bg1"/>
                </a:solidFill>
                <a:latin typeface="Calibri" panose="020F0502020204030204" charset="0"/>
                <a:cs typeface="Calibri" panose="020F0502020204030204" charset="0"/>
              </a:rPr>
              <a:t>These determine if the mission was a success or it failed</a:t>
            </a:r>
            <a:endParaRPr lang="en-US">
              <a:solidFill>
                <a:schemeClr val="bg1"/>
              </a:solidFill>
              <a:latin typeface="Calibri" panose="020F0502020204030204" charset="0"/>
              <a:cs typeface="Calibri" panose="020F0502020204030204" charset="0"/>
            </a:endParaRPr>
          </a:p>
          <a:p>
            <a:endParaRPr lang="en-US">
              <a:solidFill>
                <a:schemeClr val="bg1"/>
              </a:solidFill>
              <a:latin typeface="Calibri" panose="020F0502020204030204" charset="0"/>
              <a:cs typeface="Calibri" panose="020F0502020204030204" charset="0"/>
            </a:endParaRPr>
          </a:p>
        </p:txBody>
      </p:sp>
      <p:graphicFrame>
        <p:nvGraphicFramePr>
          <p:cNvPr id="2" name="Diagram 1"/>
          <p:cNvGraphicFramePr/>
          <p:nvPr/>
        </p:nvGraphicFramePr>
        <p:xfrm>
          <a:off x="5516245" y="1800860"/>
          <a:ext cx="6634480" cy="4337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Box 6"/>
          <p:cNvSpPr txBox="1"/>
          <p:nvPr/>
        </p:nvSpPr>
        <p:spPr>
          <a:xfrm>
            <a:off x="-8890" y="508635"/>
            <a:ext cx="12226925" cy="838835"/>
          </a:xfrm>
          <a:prstGeom prst="rect">
            <a:avLst/>
          </a:prstGeom>
          <a:noFill/>
          <a:effectLst>
            <a:outerShdw blurRad="50800" dist="63500" dir="2700000" algn="tl" rotWithShape="0">
              <a:prstClr val="black">
                <a:alpha val="100000"/>
              </a:prstClr>
            </a:outerShdw>
          </a:effectLst>
        </p:spPr>
        <p:txBody>
          <a:bodyPr wrap="square" rtlCol="0">
            <a:spAutoFit/>
          </a:bodyPr>
          <a:p>
            <a:pPr algn="ctr">
              <a:lnSpc>
                <a:spcPct val="90000"/>
              </a:lnSpc>
            </a:pPr>
            <a:r>
              <a:rPr lang="en-US" sz="5400" b="1">
                <a:solidFill>
                  <a:srgbClr val="C00000"/>
                </a:solidFill>
              </a:rPr>
              <a:t>Data Wrangling</a:t>
            </a:r>
            <a:endParaRPr lang="en-US" sz="5400" b="1">
              <a:solidFill>
                <a:srgbClr val="C00000"/>
              </a:solidFill>
            </a:endParaRPr>
          </a:p>
        </p:txBody>
      </p:sp>
      <p:sp>
        <p:nvSpPr>
          <p:cNvPr id="4" name="Text Box 3">
            <a:hlinkClick r:id="rId7" tooltip="" action="ppaction://hlinkfile"/>
          </p:cNvPr>
          <p:cNvSpPr txBox="1"/>
          <p:nvPr/>
        </p:nvSpPr>
        <p:spPr>
          <a:xfrm>
            <a:off x="-8890" y="6152515"/>
            <a:ext cx="12200255" cy="717550"/>
          </a:xfrm>
          <a:prstGeom prst="rect">
            <a:avLst/>
          </a:prstGeom>
          <a:noFill/>
        </p:spPr>
        <p:txBody>
          <a:bodyPr wrap="square" rtlCol="0">
            <a:noAutofit/>
          </a:bodyPr>
          <a:p>
            <a:pPr algn="ctr">
              <a:lnSpc>
                <a:spcPct val="140000"/>
              </a:lnSpc>
            </a:pPr>
            <a:r>
              <a:rPr lang="en-US" sz="2400">
                <a:solidFill>
                  <a:schemeClr val="bg1"/>
                </a:solidFill>
              </a:rPr>
              <a:t>Github URL Link</a:t>
            </a:r>
            <a:endParaRPr 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advTm="10000">
        <p:wheel spokes="4"/>
      </p:transition>
    </mc:Choice>
    <mc:Fallback>
      <p:transition advTm="10000">
        <p:wheel spokes="4"/>
      </p:transition>
    </mc:Fallback>
  </mc:AlternateContent>
</p:sld>
</file>

<file path=ppt/theme/theme1.xml><?xml version="1.0" encoding="utf-8"?>
<a:theme xmlns:a="http://schemas.openxmlformats.org/drawingml/2006/main" name="Custom Design">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6246</Words>
  <Application>WPS Presentation</Application>
  <PresentationFormat>Widescreen</PresentationFormat>
  <Paragraphs>298</Paragraphs>
  <Slides>38</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SimSun</vt:lpstr>
      <vt:lpstr>Wingdings</vt:lpstr>
      <vt:lpstr>Abadi</vt:lpstr>
      <vt:lpstr>Segoe Print</vt:lpstr>
      <vt:lpstr>IBM Plex Mono SemiBold</vt:lpstr>
      <vt:lpstr>Yu Gothic UI Semibold</vt:lpstr>
      <vt:lpstr>Calibri</vt:lpstr>
      <vt:lpstr>Arial</vt:lpstr>
      <vt:lpstr>IBM Plex Mono Text</vt:lpstr>
      <vt:lpstr>Yu Gothic UI</vt:lpstr>
      <vt:lpstr>Wingdings</vt:lpstr>
      <vt:lpstr>Microsoft YaHei</vt:lpstr>
      <vt:lpstr>Arial Unicode MS</vt:lpstr>
      <vt:lpstr>Abadi</vt:lpstr>
      <vt:lpstr>Calibri Light</vt:lpstr>
      <vt:lpstr>Malgun Gothic</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chadt</cp:lastModifiedBy>
  <cp:revision>373</cp:revision>
  <dcterms:created xsi:type="dcterms:W3CDTF">2021-04-29T18:58:00Z</dcterms:created>
  <dcterms:modified xsi:type="dcterms:W3CDTF">2024-05-11T22:15:52Z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334C6772C5D44679A2CF7539A9DD4FBD_12</vt:lpwstr>
  </property>
  <property fmtid="{D5CDD505-2E9C-101B-9397-08002B2CF9AE}" pid="4" name="KSOProductBuildVer">
    <vt:lpwstr>1033-12.2.0.16909</vt:lpwstr>
  </property>
</Properties>
</file>